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Layouts/slideLayout16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Layouts/slideLayout15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4" d="100"/>
          <a:sy n="94" d="100"/>
        </p:scale>
        <p:origin x="-76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7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500" y="1676401"/>
            <a:ext cx="8001000" cy="2424766"/>
          </a:xfrm>
        </p:spPr>
        <p:txBody>
          <a:bodyPr anchor="b" anchorCtr="0">
            <a:noAutofit/>
          </a:bodyPr>
          <a:lstStyle>
            <a:lvl1pPr>
              <a:defRPr sz="5600">
                <a:solidFill>
                  <a:schemeClr val="tx1"/>
                </a:solidFill>
              </a:defRPr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500" y="4419600"/>
            <a:ext cx="8001000" cy="1219200"/>
          </a:xfrm>
        </p:spPr>
        <p:txBody>
          <a:bodyPr/>
          <a:lstStyle>
            <a:lvl1pPr marL="0" indent="0" algn="ctr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pPr/>
              <a:t>2/6/13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5100" y="4191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434609"/>
            <a:ext cx="3749040" cy="1709928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2551176"/>
            <a:ext cx="3749040" cy="3145536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spcAft>
                <a:spcPts val="1000"/>
              </a:spcAft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pPr/>
              <a:t>2/6/13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short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2898" y="230560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10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08222">
            <a:off x="6798020" y="538594"/>
            <a:ext cx="1808485" cy="516710"/>
          </a:xfrm>
          <a:prstGeom prst="rect">
            <a:avLst/>
          </a:prstGeom>
        </p:spPr>
      </p:pic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150174">
            <a:off x="4827538" y="836203"/>
            <a:ext cx="3657600" cy="4937760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924825"/>
            <a:ext cx="8001000" cy="1709928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" y="4800600"/>
            <a:ext cx="8001000" cy="12192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Aft>
                <a:spcPts val="300"/>
              </a:spcAft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pPr/>
              <a:t>2/6/13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shortRu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4225" y="466612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55093">
            <a:off x="2359666" y="458370"/>
            <a:ext cx="4424669" cy="3079124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1" name="Picture 10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08222">
            <a:off x="6835967" y="278688"/>
            <a:ext cx="1695954" cy="48455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924825"/>
            <a:ext cx="8001000" cy="1709928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" y="4800600"/>
            <a:ext cx="8001000" cy="12192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Aft>
                <a:spcPts val="300"/>
              </a:spcAft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pPr/>
              <a:t>2/6/13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shortRul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24225" y="466612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3" name="Picture 12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785255">
            <a:off x="2866028" y="3182426"/>
            <a:ext cx="1695954" cy="484558"/>
          </a:xfrm>
          <a:prstGeom prst="rect">
            <a:avLst/>
          </a:prstGeom>
        </p:spPr>
      </p:pic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 rot="150321">
            <a:off x="4329929" y="546774"/>
            <a:ext cx="4163077" cy="2961146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317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Drag picture to placeholder or click icon to add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80673">
            <a:off x="699762" y="451178"/>
            <a:ext cx="4163077" cy="2961146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3480" y="4800600"/>
            <a:ext cx="3246120" cy="1188720"/>
          </a:xfrm>
        </p:spPr>
        <p:txBody>
          <a:bodyPr vert="horz" lIns="91440" tIns="45720" rIns="91440" bIns="45720" rtlCol="0" anchor="t" anchorCtr="0">
            <a:normAutofit/>
          </a:bodyPr>
          <a:lstStyle>
            <a:lvl1pPr marL="0" indent="0" algn="ctr">
              <a:spcAft>
                <a:spcPts val="300"/>
              </a:spcAft>
              <a:buNone/>
              <a:defRPr sz="20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pPr/>
              <a:t>2/6/13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 rot="253865">
            <a:off x="4415567" y="369110"/>
            <a:ext cx="3794703" cy="2729767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60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Drag picture to placeholder or click icon to add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0973137">
            <a:off x="530124" y="631160"/>
            <a:ext cx="3837559" cy="2604282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Drag picture to placeholder or click icon to add</a:t>
            </a:r>
            <a:endParaRPr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/>
          </p:nvPr>
        </p:nvSpPr>
        <p:spPr>
          <a:xfrm rot="470783">
            <a:off x="708565" y="3070624"/>
            <a:ext cx="3918749" cy="2827517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114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Drag picture to placeholder or click icon to add</a:t>
            </a:r>
            <a:endParaRPr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 rot="21240000">
            <a:off x="4717562" y="3396154"/>
            <a:ext cx="3474720" cy="1097280"/>
          </a:xfrm>
        </p:spPr>
        <p:txBody>
          <a:bodyPr vert="horz" lIns="91440" tIns="45720" rIns="91440" bIns="45720" rtlCol="0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spcAft>
                <a:spcPts val="300"/>
              </a:spcAft>
              <a:buNone/>
              <a:defRPr sz="2800" kern="12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AU" smtClean="0"/>
              <a:t>Click to edit Master title style</a:t>
            </a:r>
            <a:endParaRPr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4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0" y="4876800"/>
            <a:ext cx="3048000" cy="118872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Aft>
                <a:spcPts val="300"/>
              </a:spcAft>
              <a:buNone/>
              <a:defRPr sz="2000" kern="12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pPr/>
              <a:t>2/6/13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08222">
            <a:off x="7428515" y="2619243"/>
            <a:ext cx="1580737" cy="451639"/>
          </a:xfrm>
          <a:prstGeom prst="rect">
            <a:avLst/>
          </a:prstGeom>
        </p:spPr>
      </p:pic>
      <p:pic>
        <p:nvPicPr>
          <p:cNvPr id="11" name="Picture 10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22260">
            <a:off x="6339646" y="604321"/>
            <a:ext cx="1610332" cy="2025115"/>
          </a:xfrm>
          <a:prstGeom prst="rect">
            <a:avLst/>
          </a:prstGeom>
        </p:spPr>
      </p:pic>
      <p:pic>
        <p:nvPicPr>
          <p:cNvPr id="13" name="Picture 12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22260">
            <a:off x="4891846" y="985321"/>
            <a:ext cx="1610332" cy="2025115"/>
          </a:xfrm>
          <a:prstGeom prst="rect">
            <a:avLst/>
          </a:prstGeom>
        </p:spPr>
      </p:pic>
      <p:sp>
        <p:nvSpPr>
          <p:cNvPr id="16" name="Picture Placeholder 2"/>
          <p:cNvSpPr>
            <a:spLocks noGrp="1"/>
          </p:cNvSpPr>
          <p:nvPr>
            <p:ph type="pic" idx="14"/>
          </p:nvPr>
        </p:nvSpPr>
        <p:spPr>
          <a:xfrm rot="247118">
            <a:off x="5075220" y="1165774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Drag picture to placeholder or click icon to add</a:t>
            </a:r>
            <a:endParaRPr/>
          </a:p>
        </p:txBody>
      </p:sp>
      <p:sp>
        <p:nvSpPr>
          <p:cNvPr id="17" name="Picture Placeholder 2"/>
          <p:cNvSpPr>
            <a:spLocks noGrp="1"/>
          </p:cNvSpPr>
          <p:nvPr>
            <p:ph type="pic" idx="15"/>
          </p:nvPr>
        </p:nvSpPr>
        <p:spPr>
          <a:xfrm rot="271248">
            <a:off x="6523020" y="784774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Drag picture to placeholder or click icon to add</a:t>
            </a:r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 rot="253865">
            <a:off x="4519045" y="2873698"/>
            <a:ext cx="3931920" cy="2834640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6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Drag picture to placeholder or click icon to add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193488">
            <a:off x="610678" y="450635"/>
            <a:ext cx="3931920" cy="2834640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Drag picture to placeholder or click icon to add</a:t>
            </a:r>
            <a:endParaRPr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 rot="21240000">
            <a:off x="455724" y="3551615"/>
            <a:ext cx="3474720" cy="1097280"/>
          </a:xfrm>
        </p:spPr>
        <p:txBody>
          <a:bodyPr vert="horz" lIns="91440" tIns="45720" rIns="91440" bIns="45720" rtlCol="0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spcAft>
                <a:spcPts val="300"/>
              </a:spcAft>
              <a:buNone/>
              <a:defRPr sz="2800" kern="12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AU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 marL="2286000" indent="-457200">
              <a:defRPr/>
            </a:lvl6pPr>
            <a:lvl7pPr marL="2286000" indent="-457200">
              <a:defRPr/>
            </a:lvl7pPr>
            <a:lvl8pPr marL="2286000" indent="-457200">
              <a:defRPr/>
            </a:lvl8pPr>
            <a:lvl9pPr marL="2286000" indent="-457200">
              <a:defRPr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pPr/>
              <a:t>2/6/13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96634" y="577849"/>
            <a:ext cx="1882589" cy="5461001"/>
          </a:xfrm>
        </p:spPr>
        <p:txBody>
          <a:bodyPr vert="eaVert"/>
          <a:lstStyle>
            <a:lvl1pPr>
              <a:defRPr sz="4400"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224" y="577849"/>
            <a:ext cx="5768788" cy="5461001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pPr/>
              <a:t>2/6/13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vertical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2859" y="1562100"/>
            <a:ext cx="152400" cy="37338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pPr/>
              <a:t>2/6/13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Title Slide with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500" y="2057401"/>
            <a:ext cx="8001000" cy="2424766"/>
          </a:xfrm>
        </p:spPr>
        <p:txBody>
          <a:bodyPr anchor="b" anchorCtr="0">
            <a:noAutofit/>
          </a:bodyPr>
          <a:lstStyle>
            <a:lvl1pPr>
              <a:defRPr sz="5600">
                <a:solidFill>
                  <a:schemeClr val="tx1"/>
                </a:solidFill>
              </a:defRPr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500" y="4800600"/>
            <a:ext cx="8001000" cy="1219200"/>
          </a:xfrm>
        </p:spPr>
        <p:txBody>
          <a:bodyPr/>
          <a:lstStyle>
            <a:lvl1pPr marL="0" indent="0" algn="ctr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pPr/>
              <a:t>2/6/13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5100" y="4572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366660">
            <a:off x="5138374" y="599839"/>
            <a:ext cx="1610332" cy="2025115"/>
          </a:xfrm>
          <a:prstGeom prst="rect">
            <a:avLst/>
          </a:prstGeom>
        </p:spPr>
      </p:pic>
      <p:pic>
        <p:nvPicPr>
          <p:cNvPr id="11" name="Picture 10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329776">
            <a:off x="2072772" y="555386"/>
            <a:ext cx="1610332" cy="2025115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4"/>
          </p:nvPr>
        </p:nvSpPr>
        <p:spPr>
          <a:xfrm rot="21254634">
            <a:off x="2256146" y="735839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Drag picture to placeholder or click icon to add</a:t>
            </a:r>
            <a:endParaRPr/>
          </a:p>
        </p:txBody>
      </p:sp>
      <p:sp>
        <p:nvSpPr>
          <p:cNvPr id="13" name="Picture Placeholder 2"/>
          <p:cNvSpPr>
            <a:spLocks noGrp="1"/>
          </p:cNvSpPr>
          <p:nvPr>
            <p:ph type="pic" idx="15"/>
          </p:nvPr>
        </p:nvSpPr>
        <p:spPr>
          <a:xfrm rot="21315648">
            <a:off x="5321748" y="780292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Drag picture to placeholder or click icon to add</a:t>
            </a:r>
            <a:endParaRPr/>
          </a:p>
        </p:txBody>
      </p:sp>
      <p:pic>
        <p:nvPicPr>
          <p:cNvPr id="14" name="Picture 13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51790">
            <a:off x="3591963" y="936015"/>
            <a:ext cx="1610332" cy="2025115"/>
          </a:xfrm>
          <a:prstGeom prst="rect">
            <a:avLst/>
          </a:prstGeom>
        </p:spPr>
      </p:pic>
      <p:sp>
        <p:nvSpPr>
          <p:cNvPr id="17" name="Picture Placeholder 2"/>
          <p:cNvSpPr>
            <a:spLocks noGrp="1"/>
          </p:cNvSpPr>
          <p:nvPr>
            <p:ph type="pic" idx="17"/>
          </p:nvPr>
        </p:nvSpPr>
        <p:spPr>
          <a:xfrm rot="100778">
            <a:off x="3775337" y="1116468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1282700"/>
            <a:ext cx="8001000" cy="1917700"/>
          </a:xfrm>
        </p:spPr>
        <p:txBody>
          <a:bodyPr anchor="b" anchorCtr="0">
            <a:noAutofit/>
          </a:bodyPr>
          <a:lstStyle>
            <a:lvl1pPr algn="ctr">
              <a:defRPr sz="5600" b="0" cap="none" baseline="0">
                <a:solidFill>
                  <a:schemeClr val="tx1"/>
                </a:solidFill>
              </a:defRPr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500" y="3644153"/>
            <a:ext cx="8001000" cy="833718"/>
          </a:xfrm>
        </p:spPr>
        <p:txBody>
          <a:bodyPr anchor="t" anchorCtr="0"/>
          <a:lstStyle>
            <a:lvl1pPr marL="0" indent="0" algn="ctr">
              <a:spcAft>
                <a:spcPts val="0"/>
              </a:spcAft>
              <a:buNone/>
              <a:defRPr sz="200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pPr/>
              <a:t>2/6/13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33528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74638"/>
            <a:ext cx="8001000" cy="1143000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1936751"/>
            <a:ext cx="3749040" cy="4102100"/>
          </a:xfrm>
        </p:spPr>
        <p:txBody>
          <a:bodyPr>
            <a:normAutofit/>
          </a:bodyPr>
          <a:lstStyle>
            <a:lvl1pPr>
              <a:spcAft>
                <a:spcPts val="1600"/>
              </a:spcAft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23460" y="1936751"/>
            <a:ext cx="3749040" cy="4102100"/>
          </a:xfrm>
        </p:spPr>
        <p:txBody>
          <a:bodyPr>
            <a:normAutofit/>
          </a:bodyPr>
          <a:lstStyle>
            <a:lvl1pPr>
              <a:spcAft>
                <a:spcPts val="1600"/>
              </a:spcAft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pPr/>
              <a:t>2/6/13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74638"/>
            <a:ext cx="80010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500" y="1874838"/>
            <a:ext cx="3749040" cy="639762"/>
          </a:xfrm>
        </p:spPr>
        <p:txBody>
          <a:bodyPr anchor="ctr" anchorCtr="0">
            <a:noAutofit/>
          </a:bodyPr>
          <a:lstStyle>
            <a:lvl1pPr marL="0" indent="0" algn="ctr">
              <a:spcAft>
                <a:spcPts val="0"/>
              </a:spcAft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" y="2590800"/>
            <a:ext cx="3749040" cy="3448050"/>
          </a:xfrm>
        </p:spPr>
        <p:txBody>
          <a:bodyPr>
            <a:normAutofit/>
          </a:bodyPr>
          <a:lstStyle>
            <a:lvl1pPr>
              <a:spcAft>
                <a:spcPts val="1400"/>
              </a:spcAft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3460" y="1874838"/>
            <a:ext cx="3749040" cy="639762"/>
          </a:xfrm>
        </p:spPr>
        <p:txBody>
          <a:bodyPr anchor="ctr" anchorCtr="0">
            <a:noAutofit/>
          </a:bodyPr>
          <a:lstStyle>
            <a:lvl1pPr marL="0" indent="0" algn="ctr">
              <a:spcAft>
                <a:spcPts val="0"/>
              </a:spcAft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23460" y="2590800"/>
            <a:ext cx="3749040" cy="3448050"/>
          </a:xfrm>
        </p:spPr>
        <p:txBody>
          <a:bodyPr>
            <a:normAutofit/>
          </a:bodyPr>
          <a:lstStyle>
            <a:lvl1pPr>
              <a:spcAft>
                <a:spcPts val="1400"/>
              </a:spcAft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pPr/>
              <a:t>2/6/13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pPr/>
              <a:t>2/6/13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pPr/>
              <a:t>2/6/13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6153" y="443752"/>
            <a:ext cx="3749040" cy="1707777"/>
          </a:xfrm>
        </p:spPr>
        <p:txBody>
          <a:bodyPr anchor="b">
            <a:noAutofit/>
          </a:bodyPr>
          <a:lstStyle>
            <a:lvl1pPr algn="ctr">
              <a:defRPr sz="3600" b="0"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7494" y="430306"/>
            <a:ext cx="3749040" cy="5608544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2000"/>
            </a:lvl6pPr>
            <a:lvl7pPr marL="2290763" indent="-461963">
              <a:defRPr sz="2000"/>
            </a:lvl7pPr>
            <a:lvl8pPr marL="2290763" indent="-461963">
              <a:defRPr sz="2000"/>
            </a:lvl8pPr>
            <a:lvl9pPr marL="2290763" indent="-461963"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6153" y="2554940"/>
            <a:ext cx="3749040" cy="3146613"/>
          </a:xfrm>
        </p:spPr>
        <p:txBody>
          <a:bodyPr>
            <a:normAutofit/>
          </a:bodyPr>
          <a:lstStyle>
            <a:lvl1pPr marL="0" indent="0" algn="ctr">
              <a:spcAft>
                <a:spcPts val="1000"/>
              </a:spcAft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pPr/>
              <a:t>2/6/13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short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2898" y="230560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8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extPageOverlay.png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1500" y="6158753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1500" y="274638"/>
            <a:ext cx="8001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500" y="1905000"/>
            <a:ext cx="80010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72100" y="6158753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fld id="{A4A6734C-E115-4BC5-9FB0-F9BF6FABFDA0}" type="datetimeFigureOut">
              <a:rPr lang="en-US" smtClean="0"/>
              <a:pPr/>
              <a:t>2/6/13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46220" y="6158753"/>
            <a:ext cx="10515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2"/>
                </a:solidFill>
              </a:defRPr>
            </a:lvl1pPr>
          </a:lstStyle>
          <a:p>
            <a:fld id="{D739C4FB-7D33-419B-8833-D1372BFD11C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0"/>
        </a:spcBef>
        <a:spcAft>
          <a:spcPts val="2000"/>
        </a:spcAft>
        <a:buFont typeface="Wingdings 2" pitchFamily="18" charset="2"/>
        <a:buChar char="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0"/>
        </a:spcBef>
        <a:spcAft>
          <a:spcPts val="1000"/>
        </a:spcAft>
        <a:buClr>
          <a:schemeClr val="bg2"/>
        </a:buClr>
        <a:buFont typeface="Wingdings 2" pitchFamily="18" charset="2"/>
        <a:buChar char="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0"/>
        </a:spcBef>
        <a:spcAft>
          <a:spcPts val="1000"/>
        </a:spcAft>
        <a:buFont typeface="Wingdings 2" pitchFamily="18" charset="2"/>
        <a:buChar char="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0"/>
        </a:spcBef>
        <a:spcAft>
          <a:spcPts val="1000"/>
        </a:spcAft>
        <a:buClr>
          <a:schemeClr val="bg2"/>
        </a:buClr>
        <a:buFont typeface="Wingdings 2" pitchFamily="18" charset="2"/>
        <a:buChar char="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0"/>
        </a:spcBef>
        <a:spcAft>
          <a:spcPts val="1000"/>
        </a:spcAft>
        <a:buFont typeface="Wingdings 2" pitchFamily="18" charset="2"/>
        <a:buChar char="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indent="-461963" algn="l" defTabSz="914400" rtl="0" eaLnBrk="1" latinLnBrk="0" hangingPunct="1">
        <a:spcBef>
          <a:spcPts val="0"/>
        </a:spcBef>
        <a:spcAft>
          <a:spcPts val="600"/>
        </a:spcAft>
        <a:buClr>
          <a:schemeClr val="bg2"/>
        </a:buClr>
        <a:buFont typeface="Wingdings 2" pitchFamily="18" charset="2"/>
        <a:buChar char="ò"/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3205163" indent="-461963" algn="l" defTabSz="914400" rtl="0" eaLnBrk="1" latinLnBrk="0" hangingPunct="1">
        <a:spcBef>
          <a:spcPts val="0"/>
        </a:spcBef>
        <a:spcAft>
          <a:spcPts val="600"/>
        </a:spcAft>
        <a:buFont typeface="Wingdings 2" pitchFamily="18" charset="2"/>
        <a:buChar char="ò"/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7pPr>
      <a:lvl8pPr marL="3657600" indent="-461963" algn="l" defTabSz="914400" rtl="0" eaLnBrk="1" latinLnBrk="0" hangingPunct="1">
        <a:spcBef>
          <a:spcPts val="0"/>
        </a:spcBef>
        <a:spcAft>
          <a:spcPts val="600"/>
        </a:spcAft>
        <a:buClr>
          <a:schemeClr val="bg2"/>
        </a:buClr>
        <a:buFont typeface="Wingdings 2" pitchFamily="18" charset="2"/>
        <a:buChar char="ò"/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8pPr>
      <a:lvl9pPr marL="4119563" indent="-461963" algn="l" defTabSz="914400" rtl="0" eaLnBrk="1" latinLnBrk="0" hangingPunct="1">
        <a:spcBef>
          <a:spcPts val="0"/>
        </a:spcBef>
        <a:spcAft>
          <a:spcPts val="600"/>
        </a:spcAft>
        <a:buFont typeface="Wingdings 2" pitchFamily="18" charset="2"/>
        <a:buChar char="ò"/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Relationship Id="rId3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5896" y="2634797"/>
            <a:ext cx="3658041" cy="293273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051" y="3492949"/>
            <a:ext cx="4183778" cy="312959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2860" y="247650"/>
            <a:ext cx="4021284" cy="301596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215896" y="459339"/>
            <a:ext cx="492810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smtClean="0">
                <a:solidFill>
                  <a:schemeClr val="accent2">
                    <a:lumMod val="75000"/>
                  </a:schemeClr>
                </a:solidFill>
                <a:latin typeface="Chalkduster"/>
              </a:rPr>
              <a:t>Wonders of the World</a:t>
            </a:r>
            <a:endParaRPr lang="en-US" sz="7200" dirty="0">
              <a:solidFill>
                <a:schemeClr val="accent2">
                  <a:lumMod val="75000"/>
                </a:schemeClr>
              </a:solidFill>
              <a:latin typeface="Chalkduster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958909" y="5133789"/>
            <a:ext cx="487989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600" dirty="0" smtClean="0">
                <a:solidFill>
                  <a:schemeClr val="accent5">
                    <a:lumMod val="50000"/>
                  </a:schemeClr>
                </a:solidFill>
                <a:latin typeface="Chalkduster"/>
              </a:rPr>
              <a:t>Human and Physical Features</a:t>
            </a:r>
            <a:endParaRPr lang="en-US" sz="3600" dirty="0">
              <a:solidFill>
                <a:schemeClr val="accent5">
                  <a:lumMod val="50000"/>
                </a:schemeClr>
              </a:solidFill>
              <a:latin typeface="Chalkduster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98394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11218" b="11218"/>
          <a:stretch>
            <a:fillRect/>
          </a:stretch>
        </p:blipFill>
        <p:spPr>
          <a:xfrm>
            <a:off x="0" y="0"/>
            <a:ext cx="8001000" cy="411480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0799" y="3404743"/>
            <a:ext cx="4237263" cy="3173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19323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12054" b="12054"/>
          <a:stretch>
            <a:fillRect/>
          </a:stretch>
        </p:blipFill>
        <p:spPr>
          <a:xfrm>
            <a:off x="130506" y="2672390"/>
            <a:ext cx="8001000" cy="411480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76994" y="876624"/>
            <a:ext cx="3756851" cy="281401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26755" y="126020"/>
            <a:ext cx="3826512" cy="2546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6258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15670" b="15670"/>
          <a:stretch>
            <a:fillRect/>
          </a:stretch>
        </p:blipFill>
        <p:spPr>
          <a:xfrm>
            <a:off x="317516" y="274638"/>
            <a:ext cx="6385172" cy="3283803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81721" y="2946073"/>
            <a:ext cx="5074540" cy="3801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273722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617" r="617"/>
          <a:stretch>
            <a:fillRect/>
          </a:stretch>
        </p:blipFill>
        <p:spPr>
          <a:xfrm>
            <a:off x="571500" y="274638"/>
            <a:ext cx="6385172" cy="3283803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0319" y="3387102"/>
            <a:ext cx="4081976" cy="317904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51053" y="2509947"/>
            <a:ext cx="4313753" cy="2870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610154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12673" b="12673"/>
          <a:stretch>
            <a:fillRect/>
          </a:stretch>
        </p:blipFill>
        <p:spPr>
          <a:xfrm>
            <a:off x="165786" y="3258054"/>
            <a:ext cx="6502036" cy="3343904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5440" y="0"/>
            <a:ext cx="5798560" cy="3258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84192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10000" b="10000"/>
          <a:stretch>
            <a:fillRect/>
          </a:stretch>
        </p:blipFill>
        <p:spPr>
          <a:xfrm>
            <a:off x="0" y="-1"/>
            <a:ext cx="7031960" cy="3616437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92046" y="2106444"/>
            <a:ext cx="4151954" cy="310995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16437"/>
            <a:ext cx="4722922" cy="3241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511972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Travelogue">
  <a:themeElements>
    <a:clrScheme name="Travelogue">
      <a:dk1>
        <a:sysClr val="windowText" lastClr="000000"/>
      </a:dk1>
      <a:lt1>
        <a:srgbClr val="EAC968"/>
      </a:lt1>
      <a:dk2>
        <a:srgbClr val="2A2515"/>
      </a:dk2>
      <a:lt2>
        <a:srgbClr val="82682C"/>
      </a:lt2>
      <a:accent1>
        <a:srgbClr val="B74D21"/>
      </a:accent1>
      <a:accent2>
        <a:srgbClr val="A32323"/>
      </a:accent2>
      <a:accent3>
        <a:srgbClr val="4576A3"/>
      </a:accent3>
      <a:accent4>
        <a:srgbClr val="615D9A"/>
      </a:accent4>
      <a:accent5>
        <a:srgbClr val="67924B"/>
      </a:accent5>
      <a:accent6>
        <a:srgbClr val="BF7B1B"/>
      </a:accent6>
      <a:hlink>
        <a:srgbClr val="99350B"/>
      </a:hlink>
      <a:folHlink>
        <a:srgbClr val="785140"/>
      </a:folHlink>
    </a:clrScheme>
    <a:fontScheme name="Travelogue">
      <a:majorFont>
        <a:latin typeface="Calisto MT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Calisto MT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Travelogu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130000"/>
              </a:schemeClr>
              <a:schemeClr val="phClr">
                <a:tint val="80000"/>
                <a:satMod val="150000"/>
              </a:schemeClr>
            </a:duotone>
          </a:blip>
          <a:tile tx="0" ty="0" sx="50000" sy="5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20000"/>
                <a:satMod val="130000"/>
              </a:schemeClr>
              <a:schemeClr val="phClr">
                <a:tint val="80000"/>
                <a:satMod val="150000"/>
              </a:schemeClr>
            </a:duotone>
          </a:blip>
          <a:tile tx="0" ty="0" sx="50000" sy="50000" flip="none" algn="tl"/>
        </a:blip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6600000" sx="102000" sy="102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88900" dist="63500" dir="2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sunset" dir="t">
              <a:rot lat="0" lon="0" rev="4200000"/>
            </a:lightRig>
          </a:scene3d>
          <a:sp3d>
            <a:bevelT w="635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0000"/>
                <a:hueMod val="85000"/>
                <a:satMod val="300000"/>
                <a:lumMod val="100000"/>
              </a:schemeClr>
            </a:gs>
            <a:gs pos="40000">
              <a:schemeClr val="phClr">
                <a:tint val="45000"/>
                <a:shade val="99000"/>
                <a:hueMod val="95000"/>
                <a:satMod val="300000"/>
                <a:lumMod val="100000"/>
              </a:schemeClr>
            </a:gs>
            <a:gs pos="100000">
              <a:schemeClr val="phClr">
                <a:shade val="20000"/>
                <a:hueMod val="95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70000"/>
                <a:satMod val="2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Travelogue.thmx</Template>
  <TotalTime>90</TotalTime>
  <Words>8</Words>
  <Application>Microsoft Macintosh PowerPoint</Application>
  <PresentationFormat>On-screen Show (4:3)</PresentationFormat>
  <Paragraphs>2</Paragraphs>
  <Slides>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Travelogue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Company>Uni of Sydney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Jacqueline Hicks</dc:creator>
  <cp:lastModifiedBy>CCC CCC</cp:lastModifiedBy>
  <cp:revision>6</cp:revision>
  <dcterms:created xsi:type="dcterms:W3CDTF">2013-02-05T21:19:38Z</dcterms:created>
  <dcterms:modified xsi:type="dcterms:W3CDTF">2013-02-05T21:27:57Z</dcterms:modified>
</cp:coreProperties>
</file>