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13" r:id="rId1"/>
  </p:sldMasterIdLst>
  <p:sldIdLst>
    <p:sldId id="256" r:id="rId2"/>
    <p:sldId id="257" r:id="rId3"/>
    <p:sldId id="259" r:id="rId4"/>
    <p:sldId id="258"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2" d="100"/>
          <a:sy n="72" d="100"/>
        </p:scale>
        <p:origin x="-1672"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AU"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18/02/13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a:pPr/>
              <a:t>‹#›</a:t>
            </a:fld>
            <a:endParaRPr/>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18/02/13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18/02/13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18/02/13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18/02/13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18/02/13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18/02/13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AU"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18/02/13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18/02/13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AU"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18/02/13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AU"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F99AA1E0-9472-194E-84E5-CAB637ED6B67}" type="datetimeFigureOut">
              <a:rPr lang="en-US" smtClean="0"/>
              <a:pPr/>
              <a:t>18/02/13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AU"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F99AA1E0-9472-194E-84E5-CAB637ED6B67}" type="datetimeFigureOut">
              <a:rPr lang="en-US" smtClean="0"/>
              <a:pPr/>
              <a:t>18/02/13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7" name="Date Placeholder 6"/>
          <p:cNvSpPr>
            <a:spLocks noGrp="1"/>
          </p:cNvSpPr>
          <p:nvPr>
            <p:ph type="dt" sz="half" idx="10"/>
          </p:nvPr>
        </p:nvSpPr>
        <p:spPr/>
        <p:txBody>
          <a:bodyPr/>
          <a:lstStyle/>
          <a:p>
            <a:fld id="{F99AA1E0-9472-194E-84E5-CAB637ED6B67}" type="datetimeFigureOut">
              <a:rPr lang="en-US" smtClean="0"/>
              <a:pPr/>
              <a:t>18/02/13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8E4D5B-B61C-8946-9F80-60B80025767A}" type="slidenum">
              <a:rPr lang="en-US" smtClean="0"/>
              <a:pPr/>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F99AA1E0-9472-194E-84E5-CAB637ED6B67}" type="datetimeFigureOut">
              <a:rPr lang="en-US" smtClean="0"/>
              <a:pPr/>
              <a:t>18/02/13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8E4D5B-B61C-8946-9F80-60B8002576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AA1E0-9472-194E-84E5-CAB637ED6B67}" type="datetimeFigureOut">
              <a:rPr lang="en-US" smtClean="0"/>
              <a:pPr/>
              <a:t>18/02/13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8E4D5B-B61C-8946-9F80-60B8002576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18/02/13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AU"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F99AA1E0-9472-194E-84E5-CAB637ED6B67}" type="datetimeFigureOut">
              <a:rPr lang="en-US" smtClean="0"/>
              <a:pPr/>
              <a:t>18/02/13</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E48E4D5B-B61C-8946-9F80-60B8002576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 id="2147483925" r:id="rId12"/>
    <p:sldLayoutId id="2147483926" r:id="rId13"/>
    <p:sldLayoutId id="2147483927" r:id="rId14"/>
    <p:sldLayoutId id="2147483928" r:id="rId15"/>
    <p:sldLayoutId id="2147483929"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8485"/>
            <a:ext cx="7772400" cy="1470025"/>
          </a:xfrm>
        </p:spPr>
        <p:txBody>
          <a:bodyPr>
            <a:noAutofit/>
          </a:bodyPr>
          <a:lstStyle/>
          <a:p>
            <a:r>
              <a:rPr lang="en-AU" sz="2000" dirty="0" smtClean="0">
                <a:latin typeface="Chalkduster"/>
              </a:rPr>
              <a:t/>
            </a:r>
            <a:br>
              <a:rPr lang="en-AU" sz="2000" dirty="0" smtClean="0">
                <a:latin typeface="Chalkduster"/>
              </a:rPr>
            </a:br>
            <a:endParaRPr lang="en-US" sz="2000" dirty="0">
              <a:latin typeface="Chalkduster"/>
            </a:endParaRPr>
          </a:p>
        </p:txBody>
      </p:sp>
      <p:sp>
        <p:nvSpPr>
          <p:cNvPr id="3" name="Subtitle 2"/>
          <p:cNvSpPr>
            <a:spLocks noGrp="1"/>
          </p:cNvSpPr>
          <p:nvPr>
            <p:ph type="subTitle" idx="1"/>
          </p:nvPr>
        </p:nvSpPr>
        <p:spPr/>
        <p:txBody>
          <a:bodyPr/>
          <a:lstStyle/>
          <a:p>
            <a:endParaRPr lang="en-US" dirty="0"/>
          </a:p>
        </p:txBody>
      </p:sp>
      <p:sp>
        <p:nvSpPr>
          <p:cNvPr id="4" name="TextBox 3"/>
          <p:cNvSpPr txBox="1"/>
          <p:nvPr/>
        </p:nvSpPr>
        <p:spPr>
          <a:xfrm>
            <a:off x="1143000" y="428882"/>
            <a:ext cx="8001000" cy="5970866"/>
          </a:xfrm>
          <a:prstGeom prst="rect">
            <a:avLst/>
          </a:prstGeom>
          <a:noFill/>
        </p:spPr>
        <p:txBody>
          <a:bodyPr wrap="square" rtlCol="0">
            <a:spAutoFit/>
          </a:bodyPr>
          <a:lstStyle/>
          <a:p>
            <a:r>
              <a:rPr lang="en-AU" sz="2800" dirty="0">
                <a:latin typeface="Noteworthy Light"/>
              </a:rPr>
              <a:t>Let us pray for wisdom. Let us pause from thinking </a:t>
            </a:r>
          </a:p>
          <a:p>
            <a:r>
              <a:rPr lang="en-AU" sz="2800" dirty="0">
                <a:latin typeface="Noteworthy Light"/>
              </a:rPr>
              <a:t> </a:t>
            </a:r>
          </a:p>
          <a:p>
            <a:r>
              <a:rPr lang="en-AU" sz="2800" dirty="0">
                <a:latin typeface="Noteworthy Light"/>
              </a:rPr>
              <a:t>and empty our mind. Let us stop the noise. In the </a:t>
            </a:r>
          </a:p>
          <a:p>
            <a:r>
              <a:rPr lang="en-AU" sz="2800" dirty="0">
                <a:latin typeface="Noteworthy Light"/>
              </a:rPr>
              <a:t> </a:t>
            </a:r>
          </a:p>
          <a:p>
            <a:r>
              <a:rPr lang="en-AU" sz="2800" dirty="0">
                <a:latin typeface="Noteworthy Light"/>
              </a:rPr>
              <a:t>silence let us listen to our heart. The heart which </a:t>
            </a:r>
          </a:p>
          <a:p>
            <a:r>
              <a:rPr lang="en-AU" sz="2800" dirty="0">
                <a:latin typeface="Noteworthy Light"/>
              </a:rPr>
              <a:t> </a:t>
            </a:r>
          </a:p>
          <a:p>
            <a:r>
              <a:rPr lang="en-AU" sz="2800" dirty="0">
                <a:latin typeface="Noteworthy Light"/>
              </a:rPr>
              <a:t>is buried alive. Let us be still and wait and listen </a:t>
            </a:r>
          </a:p>
          <a:p>
            <a:r>
              <a:rPr lang="en-AU" sz="2800" dirty="0">
                <a:latin typeface="Noteworthy Light"/>
              </a:rPr>
              <a:t> </a:t>
            </a:r>
          </a:p>
          <a:p>
            <a:r>
              <a:rPr lang="en-AU" sz="2800" dirty="0">
                <a:latin typeface="Noteworthy Light"/>
              </a:rPr>
              <a:t>carefully. A sound from the deep, from below. A </a:t>
            </a:r>
          </a:p>
          <a:p>
            <a:r>
              <a:rPr lang="en-AU" sz="2800" dirty="0">
                <a:latin typeface="Noteworthy Light"/>
              </a:rPr>
              <a:t> </a:t>
            </a:r>
          </a:p>
          <a:p>
            <a:r>
              <a:rPr lang="en-AU" sz="2800" dirty="0">
                <a:latin typeface="Noteworthy Light"/>
              </a:rPr>
              <a:t>faint cry. A weak tapping. Distant muffled feelings </a:t>
            </a:r>
          </a:p>
          <a:p>
            <a:r>
              <a:rPr lang="en-AU" sz="2800" dirty="0">
                <a:latin typeface="Noteworthy Light"/>
              </a:rPr>
              <a:t> </a:t>
            </a:r>
          </a:p>
          <a:p>
            <a:r>
              <a:rPr lang="en-AU" sz="2800" dirty="0">
                <a:latin typeface="Noteworthy Light"/>
              </a:rPr>
              <a:t>from within. The cry for help.</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5745162"/>
          </a:xfrm>
        </p:spPr>
        <p:txBody>
          <a:bodyPr/>
          <a:lstStyle/>
          <a:p>
            <a:endParaRPr lang="en-US" dirty="0"/>
          </a:p>
        </p:txBody>
      </p:sp>
      <p:sp>
        <p:nvSpPr>
          <p:cNvPr id="3" name="Content Placeholder 2"/>
          <p:cNvSpPr>
            <a:spLocks noGrp="1"/>
          </p:cNvSpPr>
          <p:nvPr>
            <p:ph idx="1"/>
          </p:nvPr>
        </p:nvSpPr>
        <p:spPr>
          <a:xfrm>
            <a:off x="571500" y="743049"/>
            <a:ext cx="8001000" cy="5276751"/>
          </a:xfrm>
        </p:spPr>
        <p:txBody>
          <a:bodyPr>
            <a:normAutofit/>
          </a:bodyPr>
          <a:lstStyle/>
          <a:p>
            <a:pPr>
              <a:lnSpc>
                <a:spcPct val="200000"/>
              </a:lnSpc>
            </a:pPr>
            <a:r>
              <a:rPr lang="en-AU" dirty="0" smtClean="0">
                <a:latin typeface="Noteworthy"/>
              </a:rPr>
              <a:t>Dear God, we pray for another way of being: another way of knowing. Across the difficult terrain of our existence we have attempted to build a highway and in so doing have lost our footpath. God lead us to our footpath: Lead us there where in simplicity we may move at the speed of natural creatures and feel the earth's love beneath our feet.</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952546" y="1040828"/>
            <a:ext cx="5905454" cy="3539431"/>
          </a:xfrm>
          <a:prstGeom prst="rect">
            <a:avLst/>
          </a:prstGeom>
        </p:spPr>
        <p:txBody>
          <a:bodyPr wrap="square">
            <a:spAutoFit/>
          </a:bodyPr>
          <a:lstStyle/>
          <a:p>
            <a:r>
              <a:rPr lang="en-US" sz="2800" i="1" dirty="0"/>
              <a:t>Dear God,</a:t>
            </a:r>
            <a:r>
              <a:rPr lang="en-US" sz="2800" dirty="0"/>
              <a:t> </a:t>
            </a:r>
            <a:br>
              <a:rPr lang="en-US" sz="2800" dirty="0"/>
            </a:br>
            <a:r>
              <a:rPr lang="en-US" sz="2800" i="1" dirty="0"/>
              <a:t>We give thanks for places of simplicity and peace;</a:t>
            </a:r>
            <a:r>
              <a:rPr lang="en-US" sz="2800" dirty="0"/>
              <a:t> </a:t>
            </a:r>
            <a:br>
              <a:rPr lang="en-US" sz="2800" dirty="0"/>
            </a:br>
            <a:r>
              <a:rPr lang="en-US" sz="2800" i="1" dirty="0"/>
              <a:t>let us find such a place within ourselves.</a:t>
            </a:r>
            <a:r>
              <a:rPr lang="en-US" sz="2800" dirty="0"/>
              <a:t> </a:t>
            </a:r>
            <a:br>
              <a:rPr lang="en-US" sz="2800" dirty="0"/>
            </a:br>
            <a:r>
              <a:rPr lang="en-US" sz="2800" i="1" dirty="0"/>
              <a:t>We give thanks for places of refuge and beauty;</a:t>
            </a:r>
            <a:r>
              <a:rPr lang="en-US" sz="2800" dirty="0"/>
              <a:t> </a:t>
            </a:r>
            <a:br>
              <a:rPr lang="en-US" sz="2800" dirty="0"/>
            </a:br>
            <a:r>
              <a:rPr lang="en-US" sz="2800" i="1" dirty="0"/>
              <a:t>let us find such a place within </a:t>
            </a:r>
            <a:r>
              <a:rPr lang="en-US" sz="2800" i="1" dirty="0" smtClean="0"/>
              <a:t>ourselves</a:t>
            </a:r>
          </a:p>
          <a:p>
            <a:r>
              <a:rPr lang="en-US" sz="2800" i="1" dirty="0" smtClean="0"/>
              <a:t>Amen</a:t>
            </a:r>
            <a:endParaRPr lang="en-US" sz="2800" dirty="0"/>
          </a:p>
        </p:txBody>
      </p:sp>
    </p:spTree>
    <p:extLst>
      <p:ext uri="{BB962C8B-B14F-4D97-AF65-F5344CB8AC3E}">
        <p14:creationId xmlns:p14="http://schemas.microsoft.com/office/powerpoint/2010/main" val="34256946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444557"/>
            <a:ext cx="8001000" cy="5575243"/>
          </a:xfrm>
        </p:spPr>
        <p:txBody>
          <a:bodyPr/>
          <a:lstStyle/>
          <a:p>
            <a:pPr algn="l"/>
            <a:r>
              <a:rPr lang="en-US" sz="2400" dirty="0"/>
              <a:t/>
            </a:r>
            <a:br>
              <a:rPr lang="en-US" sz="2400" dirty="0"/>
            </a:br>
            <a:r>
              <a:rPr lang="en-US" sz="2400" dirty="0" smtClean="0">
                <a:latin typeface="Ayuthaya"/>
                <a:cs typeface="Ayuthaya"/>
              </a:rPr>
              <a:t>Dear God</a:t>
            </a:r>
            <a:br>
              <a:rPr lang="en-US" sz="2400" dirty="0" smtClean="0">
                <a:latin typeface="Ayuthaya"/>
                <a:cs typeface="Ayuthaya"/>
              </a:rPr>
            </a:br>
            <a:r>
              <a:rPr lang="en-US" sz="2400" dirty="0" smtClean="0">
                <a:latin typeface="Ayuthaya"/>
                <a:cs typeface="Ayuthaya"/>
              </a:rPr>
              <a:t>We </a:t>
            </a:r>
            <a:r>
              <a:rPr lang="en-US" sz="2400" dirty="0">
                <a:latin typeface="Ayuthaya"/>
                <a:cs typeface="Ayuthaya"/>
              </a:rPr>
              <a:t>give thanks for places of nature’s truth and freedom, </a:t>
            </a:r>
            <a:br>
              <a:rPr lang="en-US" sz="2400" dirty="0">
                <a:latin typeface="Ayuthaya"/>
                <a:cs typeface="Ayuthaya"/>
              </a:rPr>
            </a:br>
            <a:r>
              <a:rPr lang="en-US" sz="2400" dirty="0">
                <a:latin typeface="Ayuthaya"/>
                <a:cs typeface="Ayuthaya"/>
              </a:rPr>
              <a:t>of joy, inspiration and renewal, </a:t>
            </a:r>
            <a:br>
              <a:rPr lang="en-US" sz="2400" dirty="0">
                <a:latin typeface="Ayuthaya"/>
                <a:cs typeface="Ayuthaya"/>
              </a:rPr>
            </a:br>
            <a:r>
              <a:rPr lang="en-US" sz="2400" dirty="0">
                <a:latin typeface="Ayuthaya"/>
                <a:cs typeface="Ayuthaya"/>
              </a:rPr>
              <a:t>places where all creatures may find acceptance and belonging. </a:t>
            </a:r>
            <a:br>
              <a:rPr lang="en-US" sz="2400" dirty="0">
                <a:latin typeface="Ayuthaya"/>
                <a:cs typeface="Ayuthaya"/>
              </a:rPr>
            </a:br>
            <a:r>
              <a:rPr lang="en-US" sz="2400" dirty="0">
                <a:latin typeface="Ayuthaya"/>
                <a:cs typeface="Ayuthaya"/>
              </a:rPr>
              <a:t/>
            </a:r>
            <a:br>
              <a:rPr lang="en-US" sz="2400" dirty="0">
                <a:latin typeface="Ayuthaya"/>
                <a:cs typeface="Ayuthaya"/>
              </a:rPr>
            </a:br>
            <a:endParaRPr lang="en-US" sz="2400" dirty="0">
              <a:latin typeface="Ayuthaya"/>
              <a:cs typeface="Ayuthaya"/>
            </a:endParaRP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92543558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7"/>
            <a:ext cx="8001000" cy="3729905"/>
          </a:xfrm>
        </p:spPr>
        <p:txBody>
          <a:bodyPr/>
          <a:lstStyle/>
          <a:p>
            <a:pPr algn="l"/>
            <a:r>
              <a:rPr lang="en-US" sz="2400" dirty="0" smtClean="0">
                <a:latin typeface="Ayuthaya"/>
                <a:cs typeface="Ayuthaya"/>
              </a:rPr>
              <a:t/>
            </a:r>
            <a:br>
              <a:rPr lang="en-US" sz="2400" dirty="0" smtClean="0">
                <a:latin typeface="Ayuthaya"/>
                <a:cs typeface="Ayuthaya"/>
              </a:rPr>
            </a:br>
            <a:r>
              <a:rPr lang="en-US" sz="2400" dirty="0">
                <a:latin typeface="Ayuthaya"/>
                <a:cs typeface="Ayuthaya"/>
              </a:rPr>
              <a:t/>
            </a:r>
            <a:br>
              <a:rPr lang="en-US" sz="2400" dirty="0">
                <a:latin typeface="Ayuthaya"/>
                <a:cs typeface="Ayuthaya"/>
              </a:rPr>
            </a:br>
            <a:r>
              <a:rPr lang="en-US" sz="2400" dirty="0" smtClean="0">
                <a:latin typeface="Ayuthaya"/>
                <a:cs typeface="Ayuthaya"/>
              </a:rPr>
              <a:t/>
            </a:r>
            <a:br>
              <a:rPr lang="en-US" sz="2400" dirty="0" smtClean="0">
                <a:latin typeface="Ayuthaya"/>
                <a:cs typeface="Ayuthaya"/>
              </a:rPr>
            </a:br>
            <a:r>
              <a:rPr lang="en-US" sz="2400" dirty="0">
                <a:latin typeface="Ayuthaya"/>
                <a:cs typeface="Ayuthaya"/>
              </a:rPr>
              <a:t/>
            </a:r>
            <a:br>
              <a:rPr lang="en-US" sz="2400" dirty="0">
                <a:latin typeface="Ayuthaya"/>
                <a:cs typeface="Ayuthaya"/>
              </a:rPr>
            </a:br>
            <a:r>
              <a:rPr lang="en-US" sz="2400" dirty="0" smtClean="0">
                <a:latin typeface="Ayuthaya"/>
                <a:cs typeface="Ayuthaya"/>
              </a:rPr>
              <a:t/>
            </a:r>
            <a:br>
              <a:rPr lang="en-US" sz="2400" dirty="0" smtClean="0">
                <a:latin typeface="Ayuthaya"/>
                <a:cs typeface="Ayuthaya"/>
              </a:rPr>
            </a:br>
            <a:r>
              <a:rPr lang="en-US" sz="2400" dirty="0" smtClean="0">
                <a:latin typeface="Ayuthaya"/>
                <a:cs typeface="Ayuthaya"/>
              </a:rPr>
              <a:t>Dear Lord,</a:t>
            </a:r>
            <a:br>
              <a:rPr lang="en-US" sz="2400" dirty="0" smtClean="0">
                <a:latin typeface="Ayuthaya"/>
                <a:cs typeface="Ayuthaya"/>
              </a:rPr>
            </a:br>
            <a:r>
              <a:rPr lang="en-US" sz="2400" dirty="0" smtClean="0">
                <a:latin typeface="Ayuthaya"/>
                <a:cs typeface="Ayuthaya"/>
              </a:rPr>
              <a:t>Let </a:t>
            </a:r>
            <a:r>
              <a:rPr lang="en-US" sz="2400" dirty="0">
                <a:latin typeface="Ayuthaya"/>
                <a:cs typeface="Ayuthaya"/>
              </a:rPr>
              <a:t>us search for </a:t>
            </a:r>
            <a:r>
              <a:rPr lang="en-US" sz="2400" dirty="0" smtClean="0">
                <a:latin typeface="Ayuthaya"/>
                <a:cs typeface="Ayuthaya"/>
              </a:rPr>
              <a:t>special </a:t>
            </a:r>
            <a:r>
              <a:rPr lang="en-US" sz="2400" dirty="0">
                <a:latin typeface="Ayuthaya"/>
                <a:cs typeface="Ayuthaya"/>
              </a:rPr>
              <a:t>places; </a:t>
            </a:r>
            <a:br>
              <a:rPr lang="en-US" sz="2400" dirty="0">
                <a:latin typeface="Ayuthaya"/>
                <a:cs typeface="Ayuthaya"/>
              </a:rPr>
            </a:br>
            <a:r>
              <a:rPr lang="en-US" sz="2400" dirty="0">
                <a:latin typeface="Ayuthaya"/>
                <a:cs typeface="Ayuthaya"/>
              </a:rPr>
              <a:t>in the world, in ourselves and in others. </a:t>
            </a:r>
            <a:br>
              <a:rPr lang="en-US" sz="2400" dirty="0">
                <a:latin typeface="Ayuthaya"/>
                <a:cs typeface="Ayuthaya"/>
              </a:rPr>
            </a:br>
            <a:r>
              <a:rPr lang="en-US" sz="2400" dirty="0">
                <a:latin typeface="Ayuthaya"/>
                <a:cs typeface="Ayuthaya"/>
              </a:rPr>
              <a:t>Let us restore them. </a:t>
            </a:r>
            <a:br>
              <a:rPr lang="en-US" sz="2400" dirty="0">
                <a:latin typeface="Ayuthaya"/>
                <a:cs typeface="Ayuthaya"/>
              </a:rPr>
            </a:br>
            <a:r>
              <a:rPr lang="en-US" sz="2400" dirty="0">
                <a:latin typeface="Ayuthaya"/>
                <a:cs typeface="Ayuthaya"/>
              </a:rPr>
              <a:t>Let us strengthen and protect them and let us create them. </a:t>
            </a:r>
            <a:br>
              <a:rPr lang="en-US" sz="2400" dirty="0">
                <a:latin typeface="Ayuthaya"/>
                <a:cs typeface="Ayuthaya"/>
              </a:rPr>
            </a:br>
            <a:r>
              <a:rPr lang="en-US" sz="2400" dirty="0">
                <a:latin typeface="Ayuthaya"/>
                <a:cs typeface="Ayuthaya"/>
              </a:rPr>
              <a:t>May we mend this outer world according to the truth of our inner life </a:t>
            </a:r>
            <a:br>
              <a:rPr lang="en-US" sz="2400" dirty="0">
                <a:latin typeface="Ayuthaya"/>
                <a:cs typeface="Ayuthaya"/>
              </a:rPr>
            </a:br>
            <a:r>
              <a:rPr lang="en-US" sz="2400" dirty="0">
                <a:latin typeface="Ayuthaya"/>
                <a:cs typeface="Ayuthaya"/>
              </a:rPr>
              <a:t>and may our souls be shaped and nourished by nature’s eternal wisdom. </a:t>
            </a:r>
            <a:br>
              <a:rPr lang="en-US" sz="2400" dirty="0">
                <a:latin typeface="Ayuthaya"/>
                <a:cs typeface="Ayuthaya"/>
              </a:rPr>
            </a:br>
            <a:r>
              <a:rPr lang="en-US" sz="2400" dirty="0">
                <a:latin typeface="Ayuthaya"/>
                <a:cs typeface="Ayuthaya"/>
              </a:rPr>
              <a:t>Amen.</a:t>
            </a:r>
            <a:endParaRPr lang="en-US" sz="2400"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14741084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42</TotalTime>
  <Words>25</Words>
  <Application>Microsoft Macintosh PowerPoint</Application>
  <PresentationFormat>On-screen Show (4:3)</PresentationFormat>
  <Paragraphs>19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Travelogue</vt:lpstr>
      <vt:lpstr> </vt:lpstr>
      <vt:lpstr>PowerPoint Presentation</vt:lpstr>
      <vt:lpstr>PowerPoint Presentation</vt:lpstr>
      <vt:lpstr> Dear God We give thanks for places of nature’s truth and freedom,  of joy, inspiration and renewal,  places where all creatures may find acceptance and belonging.   </vt:lpstr>
      <vt:lpstr>     Dear Lord, Let us search for special places;  in the world, in ourselves and in others.  Let us restore them.  Let us strengthen and protect them and let us create them.  May we mend this outer world according to the truth of our inner life  and may our souls be shaped and nourished by nature’s eternal wisdom.  Amen.</vt:lpstr>
    </vt:vector>
  </TitlesOfParts>
  <Company>Casimir Catholic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CCC CCC</dc:creator>
  <cp:lastModifiedBy>Jacqueline Hicks</cp:lastModifiedBy>
  <cp:revision>5</cp:revision>
  <dcterms:created xsi:type="dcterms:W3CDTF">2013-02-14T21:02:38Z</dcterms:created>
  <dcterms:modified xsi:type="dcterms:W3CDTF">2013-02-18T09:25:53Z</dcterms:modified>
</cp:coreProperties>
</file>