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13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/>
              <a:pPr/>
              <a:t>‹#›</a:t>
            </a:fld>
            <a:endParaRPr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F99AA1E0-9472-194E-84E5-CAB637ED6B67}" type="datetimeFigureOut">
              <a:rPr lang="en-US" smtClean="0"/>
              <a:t>2/14/13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E48E4D5B-B61C-8946-9F80-60B8002576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8485"/>
            <a:ext cx="7772400" cy="1470025"/>
          </a:xfrm>
        </p:spPr>
        <p:txBody>
          <a:bodyPr>
            <a:noAutofit/>
          </a:bodyPr>
          <a:lstStyle/>
          <a:p>
            <a:r>
              <a:rPr lang="en-AU" sz="2000" dirty="0" smtClean="0">
                <a:latin typeface="Chalkduster"/>
              </a:rPr>
              <a:t/>
            </a:r>
            <a:br>
              <a:rPr lang="en-AU" sz="2000" dirty="0" smtClean="0">
                <a:latin typeface="Chalkduster"/>
              </a:rPr>
            </a:br>
            <a:endParaRPr lang="en-US" sz="2000" dirty="0">
              <a:latin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28882"/>
            <a:ext cx="8001000" cy="5970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latin typeface="Noteworthy Light"/>
              </a:rPr>
              <a:t>Let us pray for wisdom. Let us pause from thinking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and empty our mind. Let us stop the noise. In the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silence let us listen to our heart. The heart which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is buried alive. Let us be still and wait and listen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carefully. A sound from the deep, from below. A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faint cry. A weak tapping. Distant muffled feelings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from within. The cry for help.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11</TotalTime>
  <Words>84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Travelogue</vt:lpstr>
      <vt:lpstr> </vt:lpstr>
    </vt:vector>
  </TitlesOfParts>
  <Company>Casimir Catholic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CCC CCC</dc:creator>
  <cp:lastModifiedBy>CCC CCC</cp:lastModifiedBy>
  <cp:revision>1</cp:revision>
  <dcterms:created xsi:type="dcterms:W3CDTF">2013-02-13T20:18:46Z</dcterms:created>
  <dcterms:modified xsi:type="dcterms:W3CDTF">2013-02-13T20:30:32Z</dcterms:modified>
</cp:coreProperties>
</file>