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Default Extension="jpeg" ContentType="image/jpeg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4061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124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AU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3AEA19B3-BC6D-4E56-93BC-B9B0EF1523FC}" type="datetime1">
              <a:rPr lang="en-US" smtClean="0"/>
              <a:pPr/>
              <a:t>3/14/13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A1AD90BA-A4A1-41C2-9DD3-1F9AED156E0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AU" smtClean="0"/>
              <a:t>Click to edit Master text styles</a:t>
            </a:r>
          </a:p>
          <a:p>
            <a:pPr lvl="1" eaLnBrk="1" latinLnBrk="0" hangingPunct="1"/>
            <a:r>
              <a:rPr lang="en-AU" smtClean="0"/>
              <a:t>Second level</a:t>
            </a:r>
          </a:p>
          <a:p>
            <a:pPr lvl="2" eaLnBrk="1" latinLnBrk="0" hangingPunct="1"/>
            <a:r>
              <a:rPr lang="en-AU" smtClean="0"/>
              <a:t>Third level</a:t>
            </a:r>
          </a:p>
          <a:p>
            <a:pPr lvl="3" eaLnBrk="1" latinLnBrk="0" hangingPunct="1"/>
            <a:r>
              <a:rPr lang="en-AU" smtClean="0"/>
              <a:t>Fourth level</a:t>
            </a:r>
          </a:p>
          <a:p>
            <a:pPr lvl="4" eaLnBrk="1" latinLnBrk="0" hangingPunct="1"/>
            <a:r>
              <a:rPr lang="en-AU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AU" smtClean="0"/>
              <a:t>Click to edit Master text styles</a:t>
            </a:r>
          </a:p>
          <a:p>
            <a:pPr lvl="1" eaLnBrk="1" latinLnBrk="0" hangingPunct="1"/>
            <a:r>
              <a:rPr lang="en-AU" smtClean="0"/>
              <a:t>Second level</a:t>
            </a:r>
          </a:p>
          <a:p>
            <a:pPr lvl="2" eaLnBrk="1" latinLnBrk="0" hangingPunct="1"/>
            <a:r>
              <a:rPr lang="en-AU" smtClean="0"/>
              <a:t>Third level</a:t>
            </a:r>
          </a:p>
          <a:p>
            <a:pPr lvl="3" eaLnBrk="1" latinLnBrk="0" hangingPunct="1"/>
            <a:r>
              <a:rPr lang="en-AU" smtClean="0"/>
              <a:t>Fourth level</a:t>
            </a:r>
          </a:p>
          <a:p>
            <a:pPr lvl="4" eaLnBrk="1" latinLnBrk="0" hangingPunct="1"/>
            <a:r>
              <a:rPr lang="en-AU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AU" smtClean="0"/>
              <a:t>Click to edit Master text styles</a:t>
            </a:r>
          </a:p>
          <a:p>
            <a:pPr lvl="1" eaLnBrk="1" latinLnBrk="0" hangingPunct="1"/>
            <a:r>
              <a:rPr lang="en-AU" smtClean="0"/>
              <a:t>Second level</a:t>
            </a:r>
          </a:p>
          <a:p>
            <a:pPr lvl="2" eaLnBrk="1" latinLnBrk="0" hangingPunct="1"/>
            <a:r>
              <a:rPr lang="en-AU" smtClean="0"/>
              <a:t>Third level</a:t>
            </a:r>
          </a:p>
          <a:p>
            <a:pPr lvl="3" eaLnBrk="1" latinLnBrk="0" hangingPunct="1"/>
            <a:r>
              <a:rPr lang="en-AU" smtClean="0"/>
              <a:t>Fourth level</a:t>
            </a:r>
          </a:p>
          <a:p>
            <a:pPr lvl="4" eaLnBrk="1" latinLnBrk="0" hangingPunct="1"/>
            <a:r>
              <a:rPr lang="en-AU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AU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C3F416CD-67A3-4CF0-A210-F6AF31AC147F}" type="datetimeFigureOut">
              <a:rPr lang="en-US" smtClean="0"/>
              <a:pPr/>
              <a:t>3/14/13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kumimoji="0"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96652B35-718D-4E28-AFEB-B694A3B357E8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AU" smtClean="0"/>
              <a:t>Click to edit Master text styles</a:t>
            </a:r>
          </a:p>
          <a:p>
            <a:pPr lvl="1" eaLnBrk="1" latinLnBrk="0" hangingPunct="1"/>
            <a:r>
              <a:rPr lang="en-AU" smtClean="0"/>
              <a:t>Second level</a:t>
            </a:r>
          </a:p>
          <a:p>
            <a:pPr lvl="2" eaLnBrk="1" latinLnBrk="0" hangingPunct="1"/>
            <a:r>
              <a:rPr lang="en-AU" smtClean="0"/>
              <a:t>Third level</a:t>
            </a:r>
          </a:p>
          <a:p>
            <a:pPr lvl="3" eaLnBrk="1" latinLnBrk="0" hangingPunct="1"/>
            <a:r>
              <a:rPr lang="en-AU" smtClean="0"/>
              <a:t>Fourth level</a:t>
            </a:r>
          </a:p>
          <a:p>
            <a:pPr lvl="4" eaLnBrk="1" latinLnBrk="0" hangingPunct="1"/>
            <a:r>
              <a:rPr lang="en-AU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AU" smtClean="0"/>
              <a:t>Click to edit Master text styles</a:t>
            </a:r>
          </a:p>
          <a:p>
            <a:pPr lvl="1" eaLnBrk="1" latinLnBrk="0" hangingPunct="1"/>
            <a:r>
              <a:rPr lang="en-AU" smtClean="0"/>
              <a:t>Second level</a:t>
            </a:r>
          </a:p>
          <a:p>
            <a:pPr lvl="2" eaLnBrk="1" latinLnBrk="0" hangingPunct="1"/>
            <a:r>
              <a:rPr lang="en-AU" smtClean="0"/>
              <a:t>Third level</a:t>
            </a:r>
          </a:p>
          <a:p>
            <a:pPr lvl="3" eaLnBrk="1" latinLnBrk="0" hangingPunct="1"/>
            <a:r>
              <a:rPr lang="en-AU" smtClean="0"/>
              <a:t>Fourth level</a:t>
            </a:r>
          </a:p>
          <a:p>
            <a:pPr lvl="4" eaLnBrk="1" latinLnBrk="0" hangingPunct="1"/>
            <a:r>
              <a:rPr lang="en-AU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AU" smtClean="0"/>
              <a:t>Click to edit Master text styles</a:t>
            </a:r>
          </a:p>
          <a:p>
            <a:pPr lvl="1" eaLnBrk="1" latinLnBrk="0" hangingPunct="1"/>
            <a:r>
              <a:rPr lang="en-AU" smtClean="0"/>
              <a:t>Second level</a:t>
            </a:r>
          </a:p>
          <a:p>
            <a:pPr lvl="2" eaLnBrk="1" latinLnBrk="0" hangingPunct="1"/>
            <a:r>
              <a:rPr lang="en-AU" smtClean="0"/>
              <a:t>Third level</a:t>
            </a:r>
          </a:p>
          <a:p>
            <a:pPr lvl="3" eaLnBrk="1" latinLnBrk="0" hangingPunct="1"/>
            <a:r>
              <a:rPr lang="en-AU" smtClean="0"/>
              <a:t>Fourth level</a:t>
            </a:r>
          </a:p>
          <a:p>
            <a:pPr lvl="4" eaLnBrk="1" latinLnBrk="0" hangingPunct="1"/>
            <a:r>
              <a:rPr lang="en-AU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AU" smtClean="0"/>
              <a:t>Click to edit Master text styles</a:t>
            </a:r>
          </a:p>
          <a:p>
            <a:pPr lvl="1" eaLnBrk="1" latinLnBrk="0" hangingPunct="1"/>
            <a:r>
              <a:rPr lang="en-AU" smtClean="0"/>
              <a:t>Second level</a:t>
            </a:r>
          </a:p>
          <a:p>
            <a:pPr lvl="2" eaLnBrk="1" latinLnBrk="0" hangingPunct="1"/>
            <a:r>
              <a:rPr lang="en-AU" smtClean="0"/>
              <a:t>Third level</a:t>
            </a:r>
          </a:p>
          <a:p>
            <a:pPr lvl="3" eaLnBrk="1" latinLnBrk="0" hangingPunct="1"/>
            <a:r>
              <a:rPr lang="en-AU" smtClean="0"/>
              <a:t>Fourth level</a:t>
            </a:r>
          </a:p>
          <a:p>
            <a:pPr lvl="4" eaLnBrk="1" latinLnBrk="0" hangingPunct="1"/>
            <a:r>
              <a:rPr lang="en-AU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AU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AU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AU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AU" smtClean="0"/>
              <a:t>Click to edit Master text styles</a:t>
            </a:r>
          </a:p>
          <a:p>
            <a:pPr lvl="1" eaLnBrk="1" latinLnBrk="0" hangingPunct="1"/>
            <a:r>
              <a:rPr lang="en-AU" smtClean="0"/>
              <a:t>Second level</a:t>
            </a:r>
          </a:p>
          <a:p>
            <a:pPr lvl="2" eaLnBrk="1" latinLnBrk="0" hangingPunct="1"/>
            <a:r>
              <a:rPr lang="en-AU" smtClean="0"/>
              <a:t>Third level</a:t>
            </a:r>
          </a:p>
          <a:p>
            <a:pPr lvl="3" eaLnBrk="1" latinLnBrk="0" hangingPunct="1"/>
            <a:r>
              <a:rPr lang="en-AU" smtClean="0"/>
              <a:t>Fourth level</a:t>
            </a:r>
          </a:p>
          <a:p>
            <a:pPr lvl="4" eaLnBrk="1" latinLnBrk="0" hangingPunct="1"/>
            <a:r>
              <a:rPr lang="en-AU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AU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AU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AU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AU" smtClean="0"/>
              <a:t>Click to edit Master text styles</a:t>
            </a:r>
          </a:p>
          <a:p>
            <a:pPr lvl="1" eaLnBrk="1" latinLnBrk="0" hangingPunct="1"/>
            <a:r>
              <a:rPr kumimoji="0" lang="en-AU" smtClean="0"/>
              <a:t>Second level</a:t>
            </a:r>
          </a:p>
          <a:p>
            <a:pPr lvl="2" eaLnBrk="1" latinLnBrk="0" hangingPunct="1"/>
            <a:r>
              <a:rPr kumimoji="0" lang="en-AU" smtClean="0"/>
              <a:t>Third level</a:t>
            </a:r>
          </a:p>
          <a:p>
            <a:pPr lvl="3" eaLnBrk="1" latinLnBrk="0" hangingPunct="1"/>
            <a:r>
              <a:rPr kumimoji="0" lang="en-AU" smtClean="0"/>
              <a:t>Fourth level</a:t>
            </a:r>
          </a:p>
          <a:p>
            <a:pPr lvl="4" eaLnBrk="1" latinLnBrk="0" hangingPunct="1"/>
            <a:r>
              <a:rPr kumimoji="0" lang="en-AU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8E843B9E-1B9E-6A4D-8867-610EA232A75C}" type="datetimeFigureOut">
              <a:rPr lang="en-US" smtClean="0"/>
              <a:t>3/14/13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12CA1A32-E96B-0A4A-B52D-509049737C9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62" r:id="rId1"/>
    <p:sldLayoutId id="2147484063" r:id="rId2"/>
    <p:sldLayoutId id="2147484064" r:id="rId3"/>
    <p:sldLayoutId id="2147484065" r:id="rId4"/>
    <p:sldLayoutId id="2147484066" r:id="rId5"/>
    <p:sldLayoutId id="2147484067" r:id="rId6"/>
    <p:sldLayoutId id="2147484068" r:id="rId7"/>
    <p:sldLayoutId id="2147484069" r:id="rId8"/>
    <p:sldLayoutId id="2147484070" r:id="rId9"/>
    <p:sldLayoutId id="2147484071" r:id="rId10"/>
    <p:sldLayoutId id="2147484072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Prayer for today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Dear Lord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We prayer today for our new Pope, Francis I, that he will be guided by your love and compassion</a:t>
            </a:r>
          </a:p>
          <a:p>
            <a:r>
              <a:rPr lang="en-US" dirty="0" smtClean="0"/>
              <a:t>We prayer for ourselves that we will always try to understand each other </a:t>
            </a:r>
          </a:p>
          <a:p>
            <a:r>
              <a:rPr lang="en-US" dirty="0" smtClean="0"/>
              <a:t>We prayer for tolerance and peace in our world</a:t>
            </a:r>
          </a:p>
          <a:p>
            <a:r>
              <a:rPr lang="en-US" dirty="0" smtClean="0"/>
              <a:t>And finally, we prayer for safe and happy weekends filled with sunshine </a:t>
            </a:r>
            <a:r>
              <a:rPr lang="en-US" smtClean="0"/>
              <a:t>and laughter</a:t>
            </a:r>
          </a:p>
          <a:p>
            <a:endParaRPr lang="en-US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Oriel.thmx</Template>
  <TotalTime>5</TotalTime>
  <Words>63</Words>
  <Application>Microsoft Macintosh PowerPoint</Application>
  <PresentationFormat>On-screen Show (4:3)</PresentationFormat>
  <Paragraphs>6</Paragraphs>
  <Slides>2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Oriel</vt:lpstr>
      <vt:lpstr>Prayer for today</vt:lpstr>
      <vt:lpstr>Dear Lord</vt:lpstr>
    </vt:vector>
  </TitlesOfParts>
  <Company>Casimir Catholic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Prayer for today</dc:title>
  <dc:creator>CCC CCC</dc:creator>
  <cp:lastModifiedBy>CCC CCC</cp:lastModifiedBy>
  <cp:revision>1</cp:revision>
  <dcterms:created xsi:type="dcterms:W3CDTF">2013-03-14T03:38:42Z</dcterms:created>
  <dcterms:modified xsi:type="dcterms:W3CDTF">2013-03-14T03:44:41Z</dcterms:modified>
</cp:coreProperties>
</file>

<file path=docProps/thumbnail.jpeg>
</file>