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13" r:id="rId1"/>
  </p:sldMasterIdLst>
  <p:sldIdLst>
    <p:sldId id="256" r:id="rId2"/>
    <p:sldId id="257" r:id="rId3"/>
    <p:sldId id="259" r:id="rId4"/>
    <p:sldId id="258"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4" d="100"/>
          <a:sy n="94" d="100"/>
        </p:scale>
        <p:origin x="-76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AU"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AU"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99AA1E0-9472-194E-84E5-CAB637ED6B67}" type="datetimeFigureOut">
              <a:rPr lang="en-US" smtClean="0"/>
              <a:pPr/>
              <a:t>3/5/13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AU"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99AA1E0-9472-194E-84E5-CAB637ED6B67}" type="datetimeFigureOut">
              <a:rPr lang="en-US" smtClean="0"/>
              <a:pPr/>
              <a:t>3/5/13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E4D5B-B61C-8946-9F80-60B80025767A}"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99AA1E0-9472-194E-84E5-CAB637ED6B67}" type="datetimeFigureOut">
              <a:rPr lang="en-US" smtClean="0"/>
              <a:pPr/>
              <a:t>3/5/13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A1E0-9472-194E-84E5-CAB637ED6B67}" type="datetimeFigureOut">
              <a:rPr lang="en-US" smtClean="0"/>
              <a:pPr/>
              <a:t>3/5/13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99AA1E0-9472-194E-84E5-CAB637ED6B67}" type="datetimeFigureOut">
              <a:rPr lang="en-US" smtClean="0"/>
              <a:pPr/>
              <a:t>3/5/13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E48E4D5B-B61C-8946-9F80-60B800257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8485"/>
            <a:ext cx="7772400" cy="1470025"/>
          </a:xfrm>
        </p:spPr>
        <p:txBody>
          <a:bodyPr>
            <a:noAutofit/>
          </a:bodyPr>
          <a:lstStyle/>
          <a:p>
            <a:r>
              <a:rPr lang="en-AU" sz="2000" dirty="0" smtClean="0">
                <a:latin typeface="Chalkduster"/>
              </a:rPr>
              <a:t/>
            </a:r>
            <a:br>
              <a:rPr lang="en-AU" sz="2000" dirty="0" smtClean="0">
                <a:latin typeface="Chalkduster"/>
              </a:rPr>
            </a:br>
            <a:endParaRPr lang="en-US" sz="2000" dirty="0">
              <a:latin typeface="Chalkduster"/>
            </a:endParaRP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1143000" y="428882"/>
            <a:ext cx="8001000" cy="5970866"/>
          </a:xfrm>
          <a:prstGeom prst="rect">
            <a:avLst/>
          </a:prstGeom>
          <a:noFill/>
        </p:spPr>
        <p:txBody>
          <a:bodyPr wrap="square" rtlCol="0">
            <a:spAutoFit/>
          </a:bodyPr>
          <a:lstStyle/>
          <a:p>
            <a:r>
              <a:rPr lang="en-AU" sz="2800" dirty="0">
                <a:latin typeface="Noteworthy Light"/>
              </a:rPr>
              <a:t>Let us pray for wisdom. Let us pause from thinking </a:t>
            </a:r>
          </a:p>
          <a:p>
            <a:r>
              <a:rPr lang="en-AU" sz="2800" dirty="0">
                <a:latin typeface="Noteworthy Light"/>
              </a:rPr>
              <a:t> </a:t>
            </a:r>
          </a:p>
          <a:p>
            <a:r>
              <a:rPr lang="en-AU" sz="2800" dirty="0">
                <a:latin typeface="Noteworthy Light"/>
              </a:rPr>
              <a:t>and empty our mind. Let us stop the noise. In the </a:t>
            </a:r>
          </a:p>
          <a:p>
            <a:r>
              <a:rPr lang="en-AU" sz="2800" dirty="0">
                <a:latin typeface="Noteworthy Light"/>
              </a:rPr>
              <a:t> </a:t>
            </a:r>
          </a:p>
          <a:p>
            <a:r>
              <a:rPr lang="en-AU" sz="2800" dirty="0">
                <a:latin typeface="Noteworthy Light"/>
              </a:rPr>
              <a:t>silence let us listen to our heart. The heart which </a:t>
            </a:r>
          </a:p>
          <a:p>
            <a:r>
              <a:rPr lang="en-AU" sz="2800" dirty="0">
                <a:latin typeface="Noteworthy Light"/>
              </a:rPr>
              <a:t> </a:t>
            </a:r>
          </a:p>
          <a:p>
            <a:r>
              <a:rPr lang="en-AU" sz="2800" dirty="0">
                <a:latin typeface="Noteworthy Light"/>
              </a:rPr>
              <a:t>is buried alive. Let us be still and wait and listen </a:t>
            </a:r>
          </a:p>
          <a:p>
            <a:r>
              <a:rPr lang="en-AU" sz="2800" dirty="0">
                <a:latin typeface="Noteworthy Light"/>
              </a:rPr>
              <a:t> </a:t>
            </a:r>
          </a:p>
          <a:p>
            <a:r>
              <a:rPr lang="en-AU" sz="2800" dirty="0">
                <a:latin typeface="Noteworthy Light"/>
              </a:rPr>
              <a:t>carefully. A sound from the deep, from below. A </a:t>
            </a:r>
          </a:p>
          <a:p>
            <a:r>
              <a:rPr lang="en-AU" sz="2800" dirty="0">
                <a:latin typeface="Noteworthy Light"/>
              </a:rPr>
              <a:t> </a:t>
            </a:r>
          </a:p>
          <a:p>
            <a:r>
              <a:rPr lang="en-AU" sz="2800" dirty="0">
                <a:latin typeface="Noteworthy Light"/>
              </a:rPr>
              <a:t>faint cry. A weak tapping. Distant muffled feelings </a:t>
            </a:r>
          </a:p>
          <a:p>
            <a:r>
              <a:rPr lang="en-AU" sz="2800" dirty="0">
                <a:latin typeface="Noteworthy Light"/>
              </a:rPr>
              <a:t> </a:t>
            </a:r>
          </a:p>
          <a:p>
            <a:r>
              <a:rPr lang="en-AU" sz="2800" dirty="0">
                <a:latin typeface="Noteworthy Light"/>
              </a:rPr>
              <a:t>from within. The cry for help.</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5745162"/>
          </a:xfrm>
        </p:spPr>
        <p:txBody>
          <a:bodyPr/>
          <a:lstStyle/>
          <a:p>
            <a:endParaRPr lang="en-US" dirty="0"/>
          </a:p>
        </p:txBody>
      </p:sp>
      <p:sp>
        <p:nvSpPr>
          <p:cNvPr id="3" name="Content Placeholder 2"/>
          <p:cNvSpPr>
            <a:spLocks noGrp="1"/>
          </p:cNvSpPr>
          <p:nvPr>
            <p:ph idx="1"/>
          </p:nvPr>
        </p:nvSpPr>
        <p:spPr>
          <a:xfrm>
            <a:off x="571500" y="743049"/>
            <a:ext cx="8001000" cy="5276751"/>
          </a:xfrm>
        </p:spPr>
        <p:txBody>
          <a:bodyPr>
            <a:normAutofit/>
          </a:bodyPr>
          <a:lstStyle/>
          <a:p>
            <a:pPr>
              <a:lnSpc>
                <a:spcPct val="200000"/>
              </a:lnSpc>
            </a:pPr>
            <a:r>
              <a:rPr lang="en-AU" dirty="0" smtClean="0">
                <a:latin typeface="Noteworthy"/>
              </a:rPr>
              <a:t>Dear God, we pray for another way of being: another way of knowing. Across the difficult terrain of our existence we have attempted to build a highway and in so doing have lost our footpath. God lead us to our footpath: Lead us there where in simplicity we may move at the speed of natural creatures and feel the earth's love beneath our feet.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52546" y="1040828"/>
            <a:ext cx="5905454" cy="3539431"/>
          </a:xfrm>
          <a:prstGeom prst="rect">
            <a:avLst/>
          </a:prstGeom>
        </p:spPr>
        <p:txBody>
          <a:bodyPr wrap="square">
            <a:spAutoFit/>
          </a:bodyPr>
          <a:lstStyle/>
          <a:p>
            <a:r>
              <a:rPr lang="en-US" sz="2800" i="1" dirty="0"/>
              <a:t>Dear God,</a:t>
            </a:r>
            <a:r>
              <a:rPr lang="en-US" sz="2800" dirty="0"/>
              <a:t> </a:t>
            </a:r>
            <a:br>
              <a:rPr lang="en-US" sz="2800" dirty="0"/>
            </a:br>
            <a:r>
              <a:rPr lang="en-US" sz="2800" i="1" dirty="0"/>
              <a:t>We give thanks for places of simplicity and peace;</a:t>
            </a:r>
            <a:r>
              <a:rPr lang="en-US" sz="2800" dirty="0"/>
              <a:t> </a:t>
            </a:r>
            <a:br>
              <a:rPr lang="en-US" sz="2800" dirty="0"/>
            </a:br>
            <a:r>
              <a:rPr lang="en-US" sz="2800" i="1" dirty="0"/>
              <a:t>let us find such a place within ourselves.</a:t>
            </a:r>
            <a:r>
              <a:rPr lang="en-US" sz="2800" dirty="0"/>
              <a:t> </a:t>
            </a:r>
            <a:br>
              <a:rPr lang="en-US" sz="2800" dirty="0"/>
            </a:br>
            <a:r>
              <a:rPr lang="en-US" sz="2800" i="1" dirty="0"/>
              <a:t>We give thanks for places of refuge and beauty;</a:t>
            </a:r>
            <a:r>
              <a:rPr lang="en-US" sz="2800" dirty="0"/>
              <a:t> </a:t>
            </a:r>
            <a:br>
              <a:rPr lang="en-US" sz="2800" dirty="0"/>
            </a:br>
            <a:r>
              <a:rPr lang="en-US" sz="2800" i="1" dirty="0"/>
              <a:t>let us find such a place within </a:t>
            </a:r>
            <a:r>
              <a:rPr lang="en-US" sz="2800" i="1" dirty="0" smtClean="0"/>
              <a:t>ourselves</a:t>
            </a:r>
          </a:p>
          <a:p>
            <a:r>
              <a:rPr lang="en-US" sz="2800" i="1" dirty="0" smtClean="0"/>
              <a:t>Amen</a:t>
            </a:r>
            <a:endParaRPr lang="en-US" sz="28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5694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44557"/>
            <a:ext cx="8001000" cy="5575243"/>
          </a:xfrm>
        </p:spPr>
        <p:txBody>
          <a:bodyPr/>
          <a:lstStyle/>
          <a:p>
            <a:pPr algn="l"/>
            <a:r>
              <a:rPr lang="en-US" sz="2400" dirty="0"/>
              <a:t/>
            </a:r>
            <a:br>
              <a:rPr lang="en-US" sz="2400" dirty="0"/>
            </a:br>
            <a:r>
              <a:rPr lang="en-US" sz="2400" dirty="0" smtClean="0">
                <a:latin typeface="Ayuthaya"/>
                <a:cs typeface="Ayuthaya"/>
              </a:rPr>
              <a:t>Dear God</a:t>
            </a:r>
            <a:br>
              <a:rPr lang="en-US" sz="2400" dirty="0" smtClean="0">
                <a:latin typeface="Ayuthaya"/>
                <a:cs typeface="Ayuthaya"/>
              </a:rPr>
            </a:br>
            <a:r>
              <a:rPr lang="en-US" sz="2400" dirty="0" smtClean="0">
                <a:latin typeface="Ayuthaya"/>
                <a:cs typeface="Ayuthaya"/>
              </a:rPr>
              <a:t>We </a:t>
            </a:r>
            <a:r>
              <a:rPr lang="en-US" sz="2400" dirty="0">
                <a:latin typeface="Ayuthaya"/>
                <a:cs typeface="Ayuthaya"/>
              </a:rPr>
              <a:t>give thanks for places of nature’s truth and freedom, </a:t>
            </a:r>
            <a:br>
              <a:rPr lang="en-US" sz="2400" dirty="0">
                <a:latin typeface="Ayuthaya"/>
                <a:cs typeface="Ayuthaya"/>
              </a:rPr>
            </a:br>
            <a:r>
              <a:rPr lang="en-US" sz="2400" dirty="0">
                <a:latin typeface="Ayuthaya"/>
                <a:cs typeface="Ayuthaya"/>
              </a:rPr>
              <a:t>of joy, inspiration and renewal, </a:t>
            </a:r>
            <a:br>
              <a:rPr lang="en-US" sz="2400" dirty="0">
                <a:latin typeface="Ayuthaya"/>
                <a:cs typeface="Ayuthaya"/>
              </a:rPr>
            </a:br>
            <a:r>
              <a:rPr lang="en-US" sz="2400" dirty="0">
                <a:latin typeface="Ayuthaya"/>
                <a:cs typeface="Ayuthaya"/>
              </a:rPr>
              <a:t>places where all creatures may find acceptance and belonging. </a:t>
            </a:r>
            <a:br>
              <a:rPr lang="en-US" sz="2400" dirty="0">
                <a:latin typeface="Ayuthaya"/>
                <a:cs typeface="Ayuthaya"/>
              </a:rPr>
            </a:br>
            <a:r>
              <a:rPr lang="en-US" sz="2400" dirty="0">
                <a:latin typeface="Ayuthaya"/>
                <a:cs typeface="Ayuthaya"/>
              </a:rPr>
              <a:t/>
            </a:r>
            <a:br>
              <a:rPr lang="en-US" sz="2400" dirty="0">
                <a:latin typeface="Ayuthaya"/>
                <a:cs typeface="Ayuthaya"/>
              </a:rPr>
            </a:br>
            <a:endParaRPr lang="en-US" sz="2400" dirty="0">
              <a:latin typeface="Ayuthaya"/>
              <a:cs typeface="Ayuthaya"/>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2543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7"/>
            <a:ext cx="8001000" cy="3729905"/>
          </a:xfrm>
        </p:spPr>
        <p:txBody>
          <a:bodyPr/>
          <a:lstStyle/>
          <a:p>
            <a:pPr algn="l"/>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smtClean="0">
                <a:latin typeface="Ayuthaya"/>
                <a:cs typeface="Ayuthaya"/>
              </a:rPr>
              <a:t>Dear Lord,</a:t>
            </a:r>
            <a:br>
              <a:rPr lang="en-US" sz="2400" dirty="0" smtClean="0">
                <a:latin typeface="Ayuthaya"/>
                <a:cs typeface="Ayuthaya"/>
              </a:rPr>
            </a:br>
            <a:r>
              <a:rPr lang="en-US" sz="2400" dirty="0" smtClean="0">
                <a:latin typeface="Ayuthaya"/>
                <a:cs typeface="Ayuthaya"/>
              </a:rPr>
              <a:t>Let </a:t>
            </a:r>
            <a:r>
              <a:rPr lang="en-US" sz="2400" dirty="0">
                <a:latin typeface="Ayuthaya"/>
                <a:cs typeface="Ayuthaya"/>
              </a:rPr>
              <a:t>us search for </a:t>
            </a:r>
            <a:r>
              <a:rPr lang="en-US" sz="2400" dirty="0" smtClean="0">
                <a:latin typeface="Ayuthaya"/>
                <a:cs typeface="Ayuthaya"/>
              </a:rPr>
              <a:t>special </a:t>
            </a:r>
            <a:r>
              <a:rPr lang="en-US" sz="2400" dirty="0">
                <a:latin typeface="Ayuthaya"/>
                <a:cs typeface="Ayuthaya"/>
              </a:rPr>
              <a:t>places; </a:t>
            </a:r>
            <a:br>
              <a:rPr lang="en-US" sz="2400" dirty="0">
                <a:latin typeface="Ayuthaya"/>
                <a:cs typeface="Ayuthaya"/>
              </a:rPr>
            </a:br>
            <a:r>
              <a:rPr lang="en-US" sz="2400" dirty="0">
                <a:latin typeface="Ayuthaya"/>
                <a:cs typeface="Ayuthaya"/>
              </a:rPr>
              <a:t>in the world, in ourselves and in others. </a:t>
            </a:r>
            <a:br>
              <a:rPr lang="en-US" sz="2400" dirty="0">
                <a:latin typeface="Ayuthaya"/>
                <a:cs typeface="Ayuthaya"/>
              </a:rPr>
            </a:br>
            <a:r>
              <a:rPr lang="en-US" sz="2400" dirty="0">
                <a:latin typeface="Ayuthaya"/>
                <a:cs typeface="Ayuthaya"/>
              </a:rPr>
              <a:t>Let us restore them. </a:t>
            </a:r>
            <a:br>
              <a:rPr lang="en-US" sz="2400" dirty="0">
                <a:latin typeface="Ayuthaya"/>
                <a:cs typeface="Ayuthaya"/>
              </a:rPr>
            </a:br>
            <a:r>
              <a:rPr lang="en-US" sz="2400" dirty="0">
                <a:latin typeface="Ayuthaya"/>
                <a:cs typeface="Ayuthaya"/>
              </a:rPr>
              <a:t>Let us strengthen and protect them and let us create them. </a:t>
            </a:r>
            <a:br>
              <a:rPr lang="en-US" sz="2400" dirty="0">
                <a:latin typeface="Ayuthaya"/>
                <a:cs typeface="Ayuthaya"/>
              </a:rPr>
            </a:br>
            <a:r>
              <a:rPr lang="en-US" sz="2400" dirty="0">
                <a:latin typeface="Ayuthaya"/>
                <a:cs typeface="Ayuthaya"/>
              </a:rPr>
              <a:t>May we mend this outer world according to the truth of our inner life </a:t>
            </a:r>
            <a:br>
              <a:rPr lang="en-US" sz="2400" dirty="0">
                <a:latin typeface="Ayuthaya"/>
                <a:cs typeface="Ayuthaya"/>
              </a:rPr>
            </a:br>
            <a:r>
              <a:rPr lang="en-US" sz="2400" dirty="0">
                <a:latin typeface="Ayuthaya"/>
                <a:cs typeface="Ayuthaya"/>
              </a:rPr>
              <a:t>and may our souls be shaped and nourished by nature’s eternal wisdom. </a:t>
            </a:r>
            <a:br>
              <a:rPr lang="en-US" sz="2400" dirty="0">
                <a:latin typeface="Ayuthaya"/>
                <a:cs typeface="Ayuthaya"/>
              </a:rPr>
            </a:br>
            <a:r>
              <a:rPr lang="en-US" sz="2400" dirty="0">
                <a:latin typeface="Ayuthaya"/>
                <a:cs typeface="Ayuthaya"/>
              </a:rPr>
              <a:t>Amen.</a:t>
            </a:r>
            <a:endParaRPr lang="en-US" sz="24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47410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1500" y="274638"/>
            <a:ext cx="8001000" cy="5745162"/>
          </a:xfrm>
        </p:spPr>
        <p:txBody>
          <a:bodyPr>
            <a:normAutofit/>
          </a:bodyPr>
          <a:lstStyle/>
          <a:p>
            <a:r>
              <a:rPr lang="en-US" sz="2800" dirty="0" smtClean="0"/>
              <a:t>Dear God, </a:t>
            </a:r>
            <a:br>
              <a:rPr lang="en-US" sz="2800" dirty="0" smtClean="0"/>
            </a:br>
            <a:r>
              <a:rPr lang="en-US" sz="2800" dirty="0" smtClean="0"/>
              <a:t>Let us pray for</a:t>
            </a:r>
            <a:endParaRPr lang="en-AU" sz="2800" dirty="0" smtClean="0"/>
          </a:p>
          <a:p>
            <a:r>
              <a:rPr lang="en-AU" sz="2800" dirty="0" smtClean="0"/>
              <a:t>Little scraps of peace and quiet,</a:t>
            </a:r>
            <a:br>
              <a:rPr lang="en-AU" sz="2800" dirty="0" smtClean="0"/>
            </a:br>
            <a:r>
              <a:rPr lang="en-AU" sz="2800" dirty="0" smtClean="0"/>
              <a:t>Hope, conversation, handshakes –</a:t>
            </a:r>
            <a:br>
              <a:rPr lang="en-AU" sz="2800" dirty="0" smtClean="0"/>
            </a:br>
            <a:r>
              <a:rPr lang="en-AU" sz="2800" dirty="0" smtClean="0"/>
              <a:t>All in dribs and drabs.</a:t>
            </a:r>
            <a:br>
              <a:rPr lang="en-AU" sz="2800" dirty="0" smtClean="0"/>
            </a:br>
            <a:r>
              <a:rPr lang="en-AU" sz="2800" dirty="0" smtClean="0"/>
              <a:t>A few crumbs of fun,</a:t>
            </a:r>
            <a:br>
              <a:rPr lang="en-AU" sz="2800" dirty="0" smtClean="0"/>
            </a:br>
            <a:r>
              <a:rPr lang="en-AU" sz="2800" dirty="0" smtClean="0"/>
              <a:t>A tiny flake of beauty,</a:t>
            </a:r>
            <a:br>
              <a:rPr lang="en-AU" sz="2800" dirty="0" smtClean="0"/>
            </a:br>
            <a:r>
              <a:rPr lang="en-AU" sz="2800" dirty="0" smtClean="0"/>
              <a:t>One teaspoon of enthusiasm –</a:t>
            </a:r>
            <a:br>
              <a:rPr lang="en-AU" sz="2800" dirty="0" smtClean="0"/>
            </a:br>
            <a:r>
              <a:rPr lang="en-AU" sz="2800" dirty="0" err="1" smtClean="0"/>
              <a:t>Offcuts</a:t>
            </a:r>
            <a:r>
              <a:rPr lang="en-AU" sz="2800" dirty="0" smtClean="0"/>
              <a:t> of each other.</a:t>
            </a:r>
            <a:br>
              <a:rPr lang="en-AU" sz="2800" dirty="0" smtClean="0"/>
            </a:br>
            <a:r>
              <a:rPr lang="en-AU" sz="2800" dirty="0" smtClean="0"/>
              <a:t>A skerrick of community, </a:t>
            </a:r>
          </a:p>
          <a:p>
            <a:r>
              <a:rPr lang="en-US" sz="2800" dirty="0" smtClean="0"/>
              <a:t>Amen</a:t>
            </a:r>
            <a:endParaRPr lang="en-AU"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71500" y="274638"/>
            <a:ext cx="8001000" cy="5745162"/>
          </a:xfrm>
        </p:spPr>
        <p:txBody>
          <a:bodyPr>
            <a:normAutofit/>
          </a:bodyPr>
          <a:lstStyle/>
          <a:p>
            <a:r>
              <a:rPr lang="en-US" dirty="0" smtClean="0"/>
              <a:t>Dear God, </a:t>
            </a:r>
            <a:br>
              <a:rPr lang="en-US" dirty="0" smtClean="0"/>
            </a:br>
            <a:r>
              <a:rPr lang="en-US" dirty="0" smtClean="0"/>
              <a:t>Let us pray for</a:t>
            </a:r>
            <a:endParaRPr lang="en-AU" dirty="0" smtClean="0"/>
          </a:p>
          <a:p>
            <a:r>
              <a:rPr lang="en-AU" dirty="0" smtClean="0"/>
              <a:t>A snippet of eye contact,</a:t>
            </a:r>
            <a:br>
              <a:rPr lang="en-AU" dirty="0" smtClean="0"/>
            </a:br>
            <a:r>
              <a:rPr lang="en-AU" dirty="0" smtClean="0"/>
              <a:t>A snippet of hospitality,</a:t>
            </a:r>
            <a:br>
              <a:rPr lang="en-AU" dirty="0" smtClean="0"/>
            </a:br>
            <a:r>
              <a:rPr lang="en-AU" dirty="0" smtClean="0"/>
              <a:t>A snippet of patience,</a:t>
            </a:r>
            <a:br>
              <a:rPr lang="en-AU" dirty="0" smtClean="0"/>
            </a:br>
            <a:r>
              <a:rPr lang="en-AU" dirty="0" smtClean="0"/>
              <a:t>A shred of honour,</a:t>
            </a:r>
            <a:br>
              <a:rPr lang="en-AU" dirty="0" smtClean="0"/>
            </a:br>
            <a:r>
              <a:rPr lang="en-AU" dirty="0" smtClean="0"/>
              <a:t>A wisp of good humour,</a:t>
            </a:r>
            <a:br>
              <a:rPr lang="en-AU" dirty="0" smtClean="0"/>
            </a:br>
            <a:r>
              <a:rPr lang="en-AU" dirty="0" smtClean="0"/>
              <a:t>A sample of compassion –</a:t>
            </a:r>
            <a:br>
              <a:rPr lang="en-AU" dirty="0" smtClean="0"/>
            </a:br>
            <a:r>
              <a:rPr lang="en-AU" dirty="0" smtClean="0"/>
              <a:t>Leftovers, oddments,</a:t>
            </a:r>
            <a:br>
              <a:rPr lang="en-AU" dirty="0" smtClean="0"/>
            </a:br>
            <a:r>
              <a:rPr lang="en-AU" dirty="0" smtClean="0"/>
              <a:t>Remnants of the glorious situation.</a:t>
            </a:r>
            <a:br>
              <a:rPr lang="en-AU" dirty="0" smtClean="0"/>
            </a:br>
            <a:r>
              <a:rPr lang="en-AU" dirty="0" smtClean="0"/>
              <a:t>A fragment of God, </a:t>
            </a:r>
          </a:p>
          <a:p>
            <a:r>
              <a:rPr lang="en-US" dirty="0" smtClean="0"/>
              <a:t>Amen</a:t>
            </a:r>
            <a:endParaRPr lang="en-AU"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Dear Lord,</a:t>
            </a:r>
          </a:p>
          <a:p>
            <a:r>
              <a:rPr lang="en-US" dirty="0" smtClean="0"/>
              <a:t>Thank you for the fun of camp, of the good things that being together bring us. </a:t>
            </a:r>
          </a:p>
          <a:p>
            <a:r>
              <a:rPr lang="en-US" dirty="0" smtClean="0"/>
              <a:t>Thank you, lord, for the opportunity to live as community, to share and understand our needs and those of others.</a:t>
            </a:r>
          </a:p>
          <a:p>
            <a:r>
              <a:rPr lang="en-US" dirty="0" smtClean="0"/>
              <a:t>Thank you for the sunshine when it comes, and the rain that washes our world clean</a:t>
            </a:r>
          </a:p>
          <a:p>
            <a:r>
              <a:rPr lang="en-US" dirty="0" smtClean="0"/>
              <a:t>May we learn to respect our world and strive </a:t>
            </a:r>
            <a:r>
              <a:rPr lang="en-US" smtClean="0"/>
              <a:t>for peace</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Dear Lord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Thank you for the opportunity to work together as a group</a:t>
            </a:r>
          </a:p>
          <a:p>
            <a:r>
              <a:rPr lang="en-US" dirty="0" smtClean="0"/>
              <a:t>To come together</a:t>
            </a:r>
          </a:p>
          <a:p>
            <a:r>
              <a:rPr lang="en-US" dirty="0" smtClean="0"/>
              <a:t>To enjoy the opportunity to learn</a:t>
            </a:r>
          </a:p>
          <a:p>
            <a:r>
              <a:rPr lang="en-US" dirty="0" smtClean="0"/>
              <a:t>To give in return for receiving</a:t>
            </a:r>
          </a:p>
          <a:p>
            <a:r>
              <a:rPr lang="en-US" dirty="0" smtClean="0"/>
              <a:t>And to support each other</a:t>
            </a:r>
          </a:p>
          <a:p>
            <a:endParaRPr lang="en-US" dirty="0" smtClean="0"/>
          </a:p>
          <a:p>
            <a:r>
              <a:rPr lang="en-US" smtClean="0"/>
              <a:t>Amen</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53</TotalTime>
  <Words>548</Words>
  <Application>Microsoft Macintosh PowerPoint</Application>
  <PresentationFormat>On-screen Show (4:3)</PresentationFormat>
  <Paragraphs>38</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Travelogue</vt:lpstr>
      <vt:lpstr> </vt:lpstr>
      <vt:lpstr>Slide 2</vt:lpstr>
      <vt:lpstr>Slide 3</vt:lpstr>
      <vt:lpstr> Dear God We give thanks for places of nature’s truth and freedom,  of joy, inspiration and renewal,  places where all creatures may find acceptance and belonging.   </vt:lpstr>
      <vt:lpstr>     Dear Lord, Let us search for special places;  in the world, in ourselves and in others.  Let us restore them.  Let us strengthen and protect them and let us create them.  May we mend this outer world according to the truth of our inner life  and may our souls be shaped and nourished by nature’s eternal wisdom.  Amen.</vt:lpstr>
      <vt:lpstr>Slide 6</vt:lpstr>
      <vt:lpstr>Slide 7</vt:lpstr>
      <vt:lpstr>Slide 8</vt:lpstr>
      <vt:lpstr>Dear Lord</vt:lpstr>
    </vt:vector>
  </TitlesOfParts>
  <Company>Casimir Catholic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CCC CCC</dc:creator>
  <cp:lastModifiedBy>CCC CCC</cp:lastModifiedBy>
  <cp:revision>8</cp:revision>
  <dcterms:created xsi:type="dcterms:W3CDTF">2013-03-05T04:10:26Z</dcterms:created>
  <dcterms:modified xsi:type="dcterms:W3CDTF">2013-03-05T04:14:30Z</dcterms:modified>
</cp:coreProperties>
</file>