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0850-FB22-FD4B-B364-C503BB2F7D2B}" type="datetimeFigureOut">
              <a:rPr lang="en-US" smtClean="0"/>
              <a:t>2/25/13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754C-2404-794C-9A8D-0CB135BDE2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0850-FB22-FD4B-B364-C503BB2F7D2B}" type="datetimeFigureOut">
              <a:rPr lang="en-US" smtClean="0"/>
              <a:t>2/25/13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754C-2404-794C-9A8D-0CB135BDE2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0850-FB22-FD4B-B364-C503BB2F7D2B}" type="datetimeFigureOut">
              <a:rPr lang="en-US" smtClean="0"/>
              <a:t>2/25/13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754C-2404-794C-9A8D-0CB135BDE2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0850-FB22-FD4B-B364-C503BB2F7D2B}" type="datetimeFigureOut">
              <a:rPr lang="en-US" smtClean="0"/>
              <a:t>2/25/13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754C-2404-794C-9A8D-0CB135BDE2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0850-FB22-FD4B-B364-C503BB2F7D2B}" type="datetimeFigureOut">
              <a:rPr lang="en-US" smtClean="0"/>
              <a:t>2/25/13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754C-2404-794C-9A8D-0CB135BDE2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0850-FB22-FD4B-B364-C503BB2F7D2B}" type="datetimeFigureOut">
              <a:rPr lang="en-US" smtClean="0"/>
              <a:t>2/25/13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754C-2404-794C-9A8D-0CB135BDE2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0850-FB22-FD4B-B364-C503BB2F7D2B}" type="datetimeFigureOut">
              <a:rPr lang="en-US" smtClean="0"/>
              <a:t>2/25/13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754C-2404-794C-9A8D-0CB135BDE2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0850-FB22-FD4B-B364-C503BB2F7D2B}" type="datetimeFigureOut">
              <a:rPr lang="en-US" smtClean="0"/>
              <a:t>2/25/13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754C-2404-794C-9A8D-0CB135BDE2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0850-FB22-FD4B-B364-C503BB2F7D2B}" type="datetimeFigureOut">
              <a:rPr lang="en-US" smtClean="0"/>
              <a:t>2/25/13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754C-2404-794C-9A8D-0CB135BDE2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0850-FB22-FD4B-B364-C503BB2F7D2B}" type="datetimeFigureOut">
              <a:rPr lang="en-US" smtClean="0"/>
              <a:t>2/25/13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754C-2404-794C-9A8D-0CB135BDE2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0850-FB22-FD4B-B364-C503BB2F7D2B}" type="datetimeFigureOut">
              <a:rPr lang="en-US" smtClean="0"/>
              <a:t>2/25/13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8754C-2404-794C-9A8D-0CB135BDE2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C0850-FB22-FD4B-B364-C503BB2F7D2B}" type="datetimeFigureOut">
              <a:rPr lang="en-US" smtClean="0"/>
              <a:t>2/25/13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8754C-2404-794C-9A8D-0CB135BDE2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604" y="162119"/>
            <a:ext cx="8687552" cy="652531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Casimir Catholic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CCC CCC</dc:creator>
  <cp:lastModifiedBy>CCC CCC</cp:lastModifiedBy>
  <cp:revision>1</cp:revision>
  <dcterms:created xsi:type="dcterms:W3CDTF">2013-02-24T22:25:15Z</dcterms:created>
  <dcterms:modified xsi:type="dcterms:W3CDTF">2013-02-24T22:26:01Z</dcterms:modified>
</cp:coreProperties>
</file>